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57" r:id="rId5"/>
    <p:sldId id="259" r:id="rId6"/>
    <p:sldId id="260" r:id="rId7"/>
    <p:sldId id="285" r:id="rId8"/>
    <p:sldId id="262" r:id="rId9"/>
    <p:sldId id="261" r:id="rId10"/>
    <p:sldId id="286" r:id="rId11"/>
    <p:sldId id="287" r:id="rId12"/>
    <p:sldId id="288" r:id="rId13"/>
    <p:sldId id="289" r:id="rId14"/>
    <p:sldId id="298" r:id="rId15"/>
    <p:sldId id="299" r:id="rId16"/>
    <p:sldId id="290" r:id="rId17"/>
    <p:sldId id="263" r:id="rId18"/>
    <p:sldId id="264" r:id="rId19"/>
    <p:sldId id="265" r:id="rId20"/>
    <p:sldId id="267" r:id="rId21"/>
    <p:sldId id="270" r:id="rId22"/>
  </p:sldIdLst>
  <p:sldSz cx="9144000" cy="6858000"/>
  <p:notesSz cx="6858000" cy="9144000"/>
  <p:embeddedFontLst>
    <p:embeddedFont>
      <p:font typeface="Shadows Into Light" panose="02000000000000000000"/>
      <p:regular r:id="rId26"/>
    </p:embeddedFont>
    <p:embeddedFont>
      <p:font typeface="Varela Round" panose="00000500000000000000"/>
      <p:regular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7" name="Shape 137"/>
        <p:cNvGrpSpPr/>
        <p:nvPr/>
      </p:nvGrpSpPr>
      <p:grpSpPr>
        <a:xfrm>
          <a:off x="0" y="0"/>
          <a:ext cx="0" cy="0"/>
          <a:chOff x="0" y="0"/>
          <a:chExt cx="0" cy="0"/>
        </a:xfrm>
      </p:grpSpPr>
      <p:sp>
        <p:nvSpPr>
          <p:cNvPr id="138" name="Google Shape;138;g35f391192_0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f391192_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8" name="Shape 178"/>
        <p:cNvGrpSpPr/>
        <p:nvPr/>
      </p:nvGrpSpPr>
      <p:grpSpPr>
        <a:xfrm>
          <a:off x="0" y="0"/>
          <a:ext cx="0" cy="0"/>
          <a:chOff x="0" y="0"/>
          <a:chExt cx="0" cy="0"/>
        </a:xfrm>
      </p:grpSpPr>
      <p:sp>
        <p:nvSpPr>
          <p:cNvPr id="179" name="Google Shape;179;p: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8" name="Shape 178"/>
        <p:cNvGrpSpPr/>
        <p:nvPr/>
      </p:nvGrpSpPr>
      <p:grpSpPr>
        <a:xfrm>
          <a:off x="0" y="0"/>
          <a:ext cx="0" cy="0"/>
          <a:chOff x="0" y="0"/>
          <a:chExt cx="0" cy="0"/>
        </a:xfrm>
      </p:grpSpPr>
      <p:sp>
        <p:nvSpPr>
          <p:cNvPr id="179" name="Google Shape;179;p: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8" name="Shape 178"/>
        <p:cNvGrpSpPr/>
        <p:nvPr/>
      </p:nvGrpSpPr>
      <p:grpSpPr>
        <a:xfrm>
          <a:off x="0" y="0"/>
          <a:ext cx="0" cy="0"/>
          <a:chOff x="0" y="0"/>
          <a:chExt cx="0" cy="0"/>
        </a:xfrm>
      </p:grpSpPr>
      <p:sp>
        <p:nvSpPr>
          <p:cNvPr id="179" name="Google Shape;179;p: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8" name="Shape 178"/>
        <p:cNvGrpSpPr/>
        <p:nvPr/>
      </p:nvGrpSpPr>
      <p:grpSpPr>
        <a:xfrm>
          <a:off x="0" y="0"/>
          <a:ext cx="0" cy="0"/>
          <a:chOff x="0" y="0"/>
          <a:chExt cx="0" cy="0"/>
        </a:xfrm>
      </p:grpSpPr>
      <p:sp>
        <p:nvSpPr>
          <p:cNvPr id="179" name="Google Shape;179;p: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8" name="Shape 178"/>
        <p:cNvGrpSpPr/>
        <p:nvPr/>
      </p:nvGrpSpPr>
      <p:grpSpPr>
        <a:xfrm>
          <a:off x="0" y="0"/>
          <a:ext cx="0" cy="0"/>
          <a:chOff x="0" y="0"/>
          <a:chExt cx="0" cy="0"/>
        </a:xfrm>
      </p:grpSpPr>
      <p:sp>
        <p:nvSpPr>
          <p:cNvPr id="179" name="Google Shape;179;p: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4" name="Shape 194"/>
        <p:cNvGrpSpPr/>
        <p:nvPr/>
      </p:nvGrpSpPr>
      <p:grpSpPr>
        <a:xfrm>
          <a:off x="0" y="0"/>
          <a:ext cx="0" cy="0"/>
          <a:chOff x="0" y="0"/>
          <a:chExt cx="0" cy="0"/>
        </a:xfrm>
      </p:grpSpPr>
      <p:sp>
        <p:nvSpPr>
          <p:cNvPr id="195" name="Google Shape;195;g35f391192_017: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2" name="Shape 202"/>
        <p:cNvGrpSpPr/>
        <p:nvPr/>
      </p:nvGrpSpPr>
      <p:grpSpPr>
        <a:xfrm>
          <a:off x="0" y="0"/>
          <a:ext cx="0" cy="0"/>
          <a:chOff x="0" y="0"/>
          <a:chExt cx="0" cy="0"/>
        </a:xfrm>
      </p:grpSpPr>
      <p:sp>
        <p:nvSpPr>
          <p:cNvPr id="203" name="Google Shape;203;g35f391192_045: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5f391192_0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1" name="Shape 211"/>
        <p:cNvGrpSpPr/>
        <p:nvPr/>
      </p:nvGrpSpPr>
      <p:grpSpPr>
        <a:xfrm>
          <a:off x="0" y="0"/>
          <a:ext cx="0" cy="0"/>
          <a:chOff x="0" y="0"/>
          <a:chExt cx="0" cy="0"/>
        </a:xfrm>
      </p:grpSpPr>
      <p:sp>
        <p:nvSpPr>
          <p:cNvPr id="212" name="Google Shape;212;g35f391192_057: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5f391192_0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5" name="Shape 225"/>
        <p:cNvGrpSpPr/>
        <p:nvPr/>
      </p:nvGrpSpPr>
      <p:grpSpPr>
        <a:xfrm>
          <a:off x="0" y="0"/>
          <a:ext cx="0" cy="0"/>
          <a:chOff x="0" y="0"/>
          <a:chExt cx="0" cy="0"/>
        </a:xfrm>
      </p:grpSpPr>
      <p:sp>
        <p:nvSpPr>
          <p:cNvPr id="226" name="Google Shape;226;g35f391192_073: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f391192_07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9" name="Shape 269"/>
        <p:cNvGrpSpPr/>
        <p:nvPr/>
      </p:nvGrpSpPr>
      <p:grpSpPr>
        <a:xfrm>
          <a:off x="0" y="0"/>
          <a:ext cx="0" cy="0"/>
          <a:chOff x="0" y="0"/>
          <a:chExt cx="0" cy="0"/>
        </a:xfrm>
      </p:grpSpPr>
      <p:sp>
        <p:nvSpPr>
          <p:cNvPr id="270" name="Google Shape;270;g35ed75ccf_0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ed75ccf_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7" name="Shape 147"/>
        <p:cNvGrpSpPr/>
        <p:nvPr/>
      </p:nvGrpSpPr>
      <p:grpSpPr>
        <a:xfrm>
          <a:off x="0" y="0"/>
          <a:ext cx="0" cy="0"/>
          <a:chOff x="0" y="0"/>
          <a:chExt cx="0" cy="0"/>
        </a:xfrm>
      </p:grpSpPr>
      <p:sp>
        <p:nvSpPr>
          <p:cNvPr id="148" name="Google Shape;148;g3606f1c2d_3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5" name="Shape 165"/>
        <p:cNvGrpSpPr/>
        <p:nvPr/>
      </p:nvGrpSpPr>
      <p:grpSpPr>
        <a:xfrm>
          <a:off x="0" y="0"/>
          <a:ext cx="0" cy="0"/>
          <a:chOff x="0" y="0"/>
          <a:chExt cx="0" cy="0"/>
        </a:xfrm>
      </p:grpSpPr>
      <p:sp>
        <p:nvSpPr>
          <p:cNvPr id="166" name="Google Shape;166;g35f391192_029: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2" name="Shape 172"/>
        <p:cNvGrpSpPr/>
        <p:nvPr/>
      </p:nvGrpSpPr>
      <p:grpSpPr>
        <a:xfrm>
          <a:off x="0" y="0"/>
          <a:ext cx="0" cy="0"/>
          <a:chOff x="0" y="0"/>
          <a:chExt cx="0" cy="0"/>
        </a:xfrm>
      </p:grpSpPr>
      <p:sp>
        <p:nvSpPr>
          <p:cNvPr id="173" name="Google Shape;173;g35f391192_09: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5f391192_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5" name="Shape 165"/>
        <p:cNvGrpSpPr/>
        <p:nvPr/>
      </p:nvGrpSpPr>
      <p:grpSpPr>
        <a:xfrm>
          <a:off x="0" y="0"/>
          <a:ext cx="0" cy="0"/>
          <a:chOff x="0" y="0"/>
          <a:chExt cx="0" cy="0"/>
        </a:xfrm>
      </p:grpSpPr>
      <p:sp>
        <p:nvSpPr>
          <p:cNvPr id="166" name="Google Shape;166;g35f391192_029: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5" name="Shape 185"/>
        <p:cNvGrpSpPr/>
        <p:nvPr/>
      </p:nvGrpSpPr>
      <p:grpSpPr>
        <a:xfrm>
          <a:off x="0" y="0"/>
          <a:ext cx="0" cy="0"/>
          <a:chOff x="0" y="0"/>
          <a:chExt cx="0" cy="0"/>
        </a:xfrm>
      </p:grpSpPr>
      <p:sp>
        <p:nvSpPr>
          <p:cNvPr id="186" name="Google Shape;186;g35ed75ccf_015: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5ed75ccf_0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8" name="Shape 178"/>
        <p:cNvGrpSpPr/>
        <p:nvPr/>
      </p:nvGrpSpPr>
      <p:grpSpPr>
        <a:xfrm>
          <a:off x="0" y="0"/>
          <a:ext cx="0" cy="0"/>
          <a:chOff x="0" y="0"/>
          <a:chExt cx="0" cy="0"/>
        </a:xfrm>
      </p:grpSpPr>
      <p:sp>
        <p:nvSpPr>
          <p:cNvPr id="179" name="Google Shape;179;p: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8" name="Shape 178"/>
        <p:cNvGrpSpPr/>
        <p:nvPr/>
      </p:nvGrpSpPr>
      <p:grpSpPr>
        <a:xfrm>
          <a:off x="0" y="0"/>
          <a:ext cx="0" cy="0"/>
          <a:chOff x="0" y="0"/>
          <a:chExt cx="0" cy="0"/>
        </a:xfrm>
      </p:grpSpPr>
      <p:sp>
        <p:nvSpPr>
          <p:cNvPr id="179" name="Google Shape;179;p: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8" name="Shape 178"/>
        <p:cNvGrpSpPr/>
        <p:nvPr/>
      </p:nvGrpSpPr>
      <p:grpSpPr>
        <a:xfrm>
          <a:off x="0" y="0"/>
          <a:ext cx="0" cy="0"/>
          <a:chOff x="0" y="0"/>
          <a:chExt cx="0" cy="0"/>
        </a:xfrm>
      </p:grpSpPr>
      <p:sp>
        <p:nvSpPr>
          <p:cNvPr id="179" name="Google Shape;179;p: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yellow">
  <p:cSld name="TITLE">
    <p:bg>
      <p:bgPr>
        <a:blipFill>
          <a:blip r:embed="rId2"/>
          <a:stretch>
            <a:fillRect/>
          </a:stretch>
        </a:blipFill>
        <a:effectLst/>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630650" y="2655750"/>
            <a:ext cx="5882700" cy="1546500"/>
          </a:xfrm>
          <a:prstGeom prst="rect">
            <a:avLst/>
          </a:prstGeom>
        </p:spPr>
        <p:txBody>
          <a:bodyPr spcFirstLastPara="1" wrap="square" lIns="91425" tIns="91425" rIns="91425" bIns="91425" anchor="ctr" anchorCtr="0"/>
          <a:lstStyle>
            <a:lvl1pPr lvl="0" algn="ctr">
              <a:spcBef>
                <a:spcPts val="0"/>
              </a:spcBef>
              <a:spcAft>
                <a:spcPts val="0"/>
              </a:spcAft>
              <a:buClr>
                <a:srgbClr val="FFFFFF"/>
              </a:buClr>
              <a:buSzPts val="6000"/>
              <a:buNone/>
              <a:defRPr sz="6000">
                <a:solidFill>
                  <a:srgbClr val="FFFFFF"/>
                </a:solidFill>
              </a:defRPr>
            </a:lvl1pPr>
            <a:lvl2pPr lvl="1" algn="ctr">
              <a:spcBef>
                <a:spcPts val="0"/>
              </a:spcBef>
              <a:spcAft>
                <a:spcPts val="0"/>
              </a:spcAft>
              <a:buClr>
                <a:srgbClr val="FFFFFF"/>
              </a:buClr>
              <a:buSzPts val="6000"/>
              <a:buNone/>
              <a:defRPr sz="6000">
                <a:solidFill>
                  <a:srgbClr val="FFFFFF"/>
                </a:solidFill>
              </a:defRPr>
            </a:lvl2pPr>
            <a:lvl3pPr lvl="2" algn="ctr">
              <a:spcBef>
                <a:spcPts val="0"/>
              </a:spcBef>
              <a:spcAft>
                <a:spcPts val="0"/>
              </a:spcAft>
              <a:buClr>
                <a:srgbClr val="FFFFFF"/>
              </a:buClr>
              <a:buSzPts val="6000"/>
              <a:buNone/>
              <a:defRPr sz="6000">
                <a:solidFill>
                  <a:srgbClr val="FFFFFF"/>
                </a:solidFill>
              </a:defRPr>
            </a:lvl3pPr>
            <a:lvl4pPr lvl="3" algn="ctr">
              <a:spcBef>
                <a:spcPts val="0"/>
              </a:spcBef>
              <a:spcAft>
                <a:spcPts val="0"/>
              </a:spcAft>
              <a:buClr>
                <a:srgbClr val="FFFFFF"/>
              </a:buClr>
              <a:buSzPts val="6000"/>
              <a:buNone/>
              <a:defRPr sz="6000">
                <a:solidFill>
                  <a:srgbClr val="FFFFFF"/>
                </a:solidFill>
              </a:defRPr>
            </a:lvl4pPr>
            <a:lvl5pPr lvl="4" algn="ctr">
              <a:spcBef>
                <a:spcPts val="0"/>
              </a:spcBef>
              <a:spcAft>
                <a:spcPts val="0"/>
              </a:spcAft>
              <a:buClr>
                <a:srgbClr val="FFFFFF"/>
              </a:buClr>
              <a:buSzPts val="6000"/>
              <a:buNone/>
              <a:defRPr sz="6000">
                <a:solidFill>
                  <a:srgbClr val="FFFFFF"/>
                </a:solidFill>
              </a:defRPr>
            </a:lvl5pPr>
            <a:lvl6pPr lvl="5" algn="ctr">
              <a:spcBef>
                <a:spcPts val="0"/>
              </a:spcBef>
              <a:spcAft>
                <a:spcPts val="0"/>
              </a:spcAft>
              <a:buClr>
                <a:srgbClr val="FFFFFF"/>
              </a:buClr>
              <a:buSzPts val="6000"/>
              <a:buNone/>
              <a:defRPr sz="6000">
                <a:solidFill>
                  <a:srgbClr val="FFFFFF"/>
                </a:solidFill>
              </a:defRPr>
            </a:lvl6pPr>
            <a:lvl7pPr lvl="6" algn="ctr">
              <a:spcBef>
                <a:spcPts val="0"/>
              </a:spcBef>
              <a:spcAft>
                <a:spcPts val="0"/>
              </a:spcAft>
              <a:buClr>
                <a:srgbClr val="FFFFFF"/>
              </a:buClr>
              <a:buSzPts val="6000"/>
              <a:buNone/>
              <a:defRPr sz="6000">
                <a:solidFill>
                  <a:srgbClr val="FFFFFF"/>
                </a:solidFill>
              </a:defRPr>
            </a:lvl7pPr>
            <a:lvl8pPr lvl="7" algn="ctr">
              <a:spcBef>
                <a:spcPts val="0"/>
              </a:spcBef>
              <a:spcAft>
                <a:spcPts val="0"/>
              </a:spcAft>
              <a:buClr>
                <a:srgbClr val="FFFFFF"/>
              </a:buClr>
              <a:buSzPts val="6000"/>
              <a:buNone/>
              <a:defRPr sz="6000">
                <a:solidFill>
                  <a:srgbClr val="FFFFFF"/>
                </a:solidFill>
              </a:defRPr>
            </a:lvl8pPr>
            <a:lvl9pPr lvl="8" algn="ctr">
              <a:spcBef>
                <a:spcPts val="0"/>
              </a:spcBef>
              <a:spcAft>
                <a:spcPts val="0"/>
              </a:spcAft>
              <a:buClr>
                <a:srgbClr val="FFFFFF"/>
              </a:buClr>
              <a:buSzPts val="6000"/>
              <a:buNone/>
              <a:defRPr sz="6000">
                <a:solidFill>
                  <a:srgbClr val="FFFFFF"/>
                </a:solidFill>
              </a:defRPr>
            </a:lvl9pPr>
          </a:lstStyle>
          <a:p/>
        </p:txBody>
      </p:sp>
      <p:sp>
        <p:nvSpPr>
          <p:cNvPr id="11" name="Google Shape;11;p2"/>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52" name="Shape 52"/>
        <p:cNvGrpSpPr/>
        <p:nvPr/>
      </p:nvGrpSpPr>
      <p:grpSpPr>
        <a:xfrm>
          <a:off x="0" y="0"/>
          <a:ext cx="0" cy="0"/>
          <a:chOff x="0" y="0"/>
          <a:chExt cx="0" cy="0"/>
        </a:xfrm>
      </p:grpSpPr>
      <p:sp>
        <p:nvSpPr>
          <p:cNvPr id="53" name="Google Shape;53;p11"/>
          <p:cNvSpPr txBox="1"/>
          <p:nvPr>
            <p:ph type="title"/>
          </p:nvPr>
        </p:nvSpPr>
        <p:spPr>
          <a:xfrm>
            <a:off x="1027950" y="689775"/>
            <a:ext cx="7088100" cy="910500"/>
          </a:xfrm>
          <a:prstGeom prst="rect">
            <a:avLst/>
          </a:prstGeom>
        </p:spPr>
        <p:txBody>
          <a:bodyPr spcFirstLastPara="1" wrap="square" lIns="91425" tIns="91425" rIns="91425" bIns="91425" anchor="b" anchorCtr="0"/>
          <a:lstStyle>
            <a:lvl1pPr lvl="0" rtl="0">
              <a:spcBef>
                <a:spcPts val="0"/>
              </a:spcBef>
              <a:spcAft>
                <a:spcPts val="0"/>
              </a:spcAft>
              <a:buClr>
                <a:srgbClr val="979CB8"/>
              </a:buClr>
              <a:buSzPts val="3000"/>
              <a:buNone/>
              <a:defRPr>
                <a:solidFill>
                  <a:srgbClr val="979CB8"/>
                </a:solidFill>
              </a:defRPr>
            </a:lvl1pPr>
            <a:lvl2pPr lvl="1" rtl="0">
              <a:spcBef>
                <a:spcPts val="0"/>
              </a:spcBef>
              <a:spcAft>
                <a:spcPts val="0"/>
              </a:spcAft>
              <a:buClr>
                <a:srgbClr val="979CB8"/>
              </a:buClr>
              <a:buSzPts val="3000"/>
              <a:buNone/>
              <a:defRPr>
                <a:solidFill>
                  <a:srgbClr val="979CB8"/>
                </a:solidFill>
              </a:defRPr>
            </a:lvl2pPr>
            <a:lvl3pPr lvl="2" rtl="0">
              <a:spcBef>
                <a:spcPts val="0"/>
              </a:spcBef>
              <a:spcAft>
                <a:spcPts val="0"/>
              </a:spcAft>
              <a:buClr>
                <a:srgbClr val="979CB8"/>
              </a:buClr>
              <a:buSzPts val="3000"/>
              <a:buNone/>
              <a:defRPr>
                <a:solidFill>
                  <a:srgbClr val="979CB8"/>
                </a:solidFill>
              </a:defRPr>
            </a:lvl3pPr>
            <a:lvl4pPr lvl="3" rtl="0">
              <a:spcBef>
                <a:spcPts val="0"/>
              </a:spcBef>
              <a:spcAft>
                <a:spcPts val="0"/>
              </a:spcAft>
              <a:buClr>
                <a:srgbClr val="979CB8"/>
              </a:buClr>
              <a:buSzPts val="3000"/>
              <a:buNone/>
              <a:defRPr>
                <a:solidFill>
                  <a:srgbClr val="979CB8"/>
                </a:solidFill>
              </a:defRPr>
            </a:lvl4pPr>
            <a:lvl5pPr lvl="4" rtl="0">
              <a:spcBef>
                <a:spcPts val="0"/>
              </a:spcBef>
              <a:spcAft>
                <a:spcPts val="0"/>
              </a:spcAft>
              <a:buClr>
                <a:srgbClr val="979CB8"/>
              </a:buClr>
              <a:buSzPts val="3000"/>
              <a:buNone/>
              <a:defRPr>
                <a:solidFill>
                  <a:srgbClr val="979CB8"/>
                </a:solidFill>
              </a:defRPr>
            </a:lvl5pPr>
            <a:lvl6pPr lvl="5" rtl="0">
              <a:spcBef>
                <a:spcPts val="0"/>
              </a:spcBef>
              <a:spcAft>
                <a:spcPts val="0"/>
              </a:spcAft>
              <a:buClr>
                <a:srgbClr val="979CB8"/>
              </a:buClr>
              <a:buSzPts val="3000"/>
              <a:buNone/>
              <a:defRPr>
                <a:solidFill>
                  <a:srgbClr val="979CB8"/>
                </a:solidFill>
              </a:defRPr>
            </a:lvl6pPr>
            <a:lvl7pPr lvl="6" rtl="0">
              <a:spcBef>
                <a:spcPts val="0"/>
              </a:spcBef>
              <a:spcAft>
                <a:spcPts val="0"/>
              </a:spcAft>
              <a:buClr>
                <a:srgbClr val="979CB8"/>
              </a:buClr>
              <a:buSzPts val="3000"/>
              <a:buNone/>
              <a:defRPr>
                <a:solidFill>
                  <a:srgbClr val="979CB8"/>
                </a:solidFill>
              </a:defRPr>
            </a:lvl7pPr>
            <a:lvl8pPr lvl="7" rtl="0">
              <a:spcBef>
                <a:spcPts val="0"/>
              </a:spcBef>
              <a:spcAft>
                <a:spcPts val="0"/>
              </a:spcAft>
              <a:buClr>
                <a:srgbClr val="979CB8"/>
              </a:buClr>
              <a:buSzPts val="3000"/>
              <a:buNone/>
              <a:defRPr>
                <a:solidFill>
                  <a:srgbClr val="979CB8"/>
                </a:solidFill>
              </a:defRPr>
            </a:lvl8pPr>
            <a:lvl9pPr lvl="8" rtl="0">
              <a:spcBef>
                <a:spcPts val="0"/>
              </a:spcBef>
              <a:spcAft>
                <a:spcPts val="0"/>
              </a:spcAft>
              <a:buClr>
                <a:srgbClr val="979CB8"/>
              </a:buClr>
              <a:buSzPts val="3000"/>
              <a:buNone/>
              <a:defRPr>
                <a:solidFill>
                  <a:srgbClr val="979CB8"/>
                </a:solidFill>
              </a:defRPr>
            </a:lvl9pPr>
          </a:lstStyle>
          <a:p/>
        </p:txBody>
      </p:sp>
      <p:sp>
        <p:nvSpPr>
          <p:cNvPr id="54" name="Google Shape;54;p11"/>
          <p:cNvSpPr/>
          <p:nvPr/>
        </p:nvSpPr>
        <p:spPr>
          <a:xfrm>
            <a:off x="3120675" y="1533250"/>
            <a:ext cx="3060325" cy="15325"/>
          </a:xfrm>
          <a:custGeom>
            <a:avLst/>
            <a:gdLst/>
            <a:ahLst/>
            <a:cxnLst/>
            <a:rect l="l" t="t" r="r" b="b"/>
            <a:pathLst>
              <a:path w="122413" h="613" extrusionOk="0">
                <a:moveTo>
                  <a:pt x="0" y="317"/>
                </a:moveTo>
                <a:cubicBezTo>
                  <a:pt x="40797" y="1117"/>
                  <a:pt x="81609" y="0"/>
                  <a:pt x="122413" y="0"/>
                </a:cubicBezTo>
              </a:path>
            </a:pathLst>
          </a:custGeom>
          <a:noFill/>
          <a:ln w="9525" cap="flat" cmpd="sng">
            <a:solidFill>
              <a:srgbClr val="979CB8"/>
            </a:solidFill>
            <a:prstDash val="solid"/>
            <a:round/>
            <a:headEnd type="none" w="med" len="med"/>
            <a:tailEnd type="none" w="med" len="med"/>
          </a:ln>
        </p:spPr>
      </p:sp>
      <p:sp>
        <p:nvSpPr>
          <p:cNvPr id="55" name="Google Shape;55;p11"/>
          <p:cNvSpPr/>
          <p:nvPr/>
        </p:nvSpPr>
        <p:spPr>
          <a:xfrm>
            <a:off x="3068250" y="1577725"/>
            <a:ext cx="3226850" cy="15875"/>
          </a:xfrm>
          <a:custGeom>
            <a:avLst/>
            <a:gdLst/>
            <a:ahLst/>
            <a:cxnLst/>
            <a:rect l="l" t="t" r="r" b="b"/>
            <a:pathLst>
              <a:path w="129074" h="635" extrusionOk="0">
                <a:moveTo>
                  <a:pt x="0" y="0"/>
                </a:moveTo>
                <a:cubicBezTo>
                  <a:pt x="43025" y="0"/>
                  <a:pt x="86049" y="635"/>
                  <a:pt x="129074" y="635"/>
                </a:cubicBezTo>
              </a:path>
            </a:pathLst>
          </a:custGeom>
          <a:noFill/>
          <a:ln w="9525" cap="flat" cmpd="sng">
            <a:solidFill>
              <a:srgbClr val="979CB8"/>
            </a:solidFill>
            <a:prstDash val="solid"/>
            <a:round/>
            <a:headEnd type="none" w="med" len="med"/>
            <a:tailEnd type="none" w="med" len="med"/>
          </a:ln>
        </p:spPr>
      </p:sp>
      <p:sp>
        <p:nvSpPr>
          <p:cNvPr id="56" name="Google Shape;56;p11"/>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57" name="Shape 57"/>
        <p:cNvGrpSpPr/>
        <p:nvPr/>
      </p:nvGrpSpPr>
      <p:grpSpPr>
        <a:xfrm>
          <a:off x="0" y="0"/>
          <a:ext cx="0" cy="0"/>
          <a:chOff x="0" y="0"/>
          <a:chExt cx="0" cy="0"/>
        </a:xfrm>
      </p:grpSpPr>
      <p:sp>
        <p:nvSpPr>
          <p:cNvPr id="58" name="Google Shape;58;p12"/>
          <p:cNvSpPr txBox="1"/>
          <p:nvPr>
            <p:ph type="body" idx="1"/>
          </p:nvPr>
        </p:nvSpPr>
        <p:spPr>
          <a:xfrm>
            <a:off x="980400" y="5494075"/>
            <a:ext cx="7183200" cy="692700"/>
          </a:xfrm>
          <a:prstGeom prst="rect">
            <a:avLst/>
          </a:prstGeom>
        </p:spPr>
        <p:txBody>
          <a:bodyPr spcFirstLastPara="1" wrap="square" lIns="91425" tIns="91425" rIns="91425" bIns="91425" anchor="b" anchorCtr="0"/>
          <a:lstStyle>
            <a:lvl1pPr marL="457200" lvl="0" indent="-228600" algn="ctr">
              <a:spcBef>
                <a:spcPts val="360"/>
              </a:spcBef>
              <a:spcAft>
                <a:spcPts val="0"/>
              </a:spcAft>
              <a:buClr>
                <a:srgbClr val="979CB8"/>
              </a:buClr>
              <a:buSzPts val="1600"/>
              <a:buNone/>
              <a:defRPr sz="1600">
                <a:solidFill>
                  <a:srgbClr val="979CB8"/>
                </a:solidFill>
              </a:defRPr>
            </a:lvl1pPr>
          </a:lstStyle>
          <a:p/>
        </p:txBody>
      </p:sp>
      <p:sp>
        <p:nvSpPr>
          <p:cNvPr id="59" name="Google Shape;59;p12"/>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lvl1pPr lvl="0">
              <a:buNone/>
              <a:defRPr>
                <a:solidFill>
                  <a:srgbClr val="979CB8"/>
                </a:solidFill>
              </a:defRPr>
            </a:lvl1pPr>
            <a:lvl2pPr lvl="1">
              <a:buNone/>
              <a:defRPr>
                <a:solidFill>
                  <a:srgbClr val="979CB8"/>
                </a:solidFill>
              </a:defRPr>
            </a:lvl2pPr>
            <a:lvl3pPr lvl="2">
              <a:buNone/>
              <a:defRPr>
                <a:solidFill>
                  <a:srgbClr val="979CB8"/>
                </a:solidFill>
              </a:defRPr>
            </a:lvl3pPr>
            <a:lvl4pPr lvl="3">
              <a:buNone/>
              <a:defRPr>
                <a:solidFill>
                  <a:srgbClr val="979CB8"/>
                </a:solidFill>
              </a:defRPr>
            </a:lvl4pPr>
            <a:lvl5pPr lvl="4">
              <a:buNone/>
              <a:defRPr>
                <a:solidFill>
                  <a:srgbClr val="979CB8"/>
                </a:solidFill>
              </a:defRPr>
            </a:lvl5pPr>
            <a:lvl6pPr lvl="5">
              <a:buNone/>
              <a:defRPr>
                <a:solidFill>
                  <a:srgbClr val="979CB8"/>
                </a:solidFill>
              </a:defRPr>
            </a:lvl6pPr>
            <a:lvl7pPr lvl="6">
              <a:buNone/>
              <a:defRPr>
                <a:solidFill>
                  <a:srgbClr val="979CB8"/>
                </a:solidFill>
              </a:defRPr>
            </a:lvl7pPr>
            <a:lvl8pPr lvl="7">
              <a:buNone/>
              <a:defRPr>
                <a:solidFill>
                  <a:srgbClr val="979CB8"/>
                </a:solidFill>
              </a:defRPr>
            </a:lvl8pPr>
            <a:lvl9pPr lvl="8">
              <a:buNone/>
              <a:defRPr>
                <a:solidFill>
                  <a:srgbClr val="979CB8"/>
                </a:solidFill>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60" name="Shape 60"/>
        <p:cNvGrpSpPr/>
        <p:nvPr/>
      </p:nvGrpSpPr>
      <p:grpSpPr>
        <a:xfrm>
          <a:off x="0" y="0"/>
          <a:ext cx="0" cy="0"/>
          <a:chOff x="0" y="0"/>
          <a:chExt cx="0" cy="0"/>
        </a:xfrm>
      </p:grpSpPr>
      <p:sp>
        <p:nvSpPr>
          <p:cNvPr id="61" name="Google Shape;61;p13"/>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any color">
  <p:cSld name="BLANK_2">
    <p:bg>
      <p:bgPr>
        <a:solidFill>
          <a:srgbClr val="B7B7B7"/>
        </a:solidFill>
        <a:effectLst/>
      </p:bgPr>
    </p:bg>
    <p:spTree>
      <p:nvGrpSpPr>
        <p:cNvPr id="62" name="Shape 62"/>
        <p:cNvGrpSpPr/>
        <p:nvPr/>
      </p:nvGrpSpPr>
      <p:grpSpPr>
        <a:xfrm>
          <a:off x="0" y="0"/>
          <a:ext cx="0" cy="0"/>
          <a:chOff x="0" y="0"/>
          <a:chExt cx="0" cy="0"/>
        </a:xfrm>
      </p:grpSpPr>
      <p:pic>
        <p:nvPicPr>
          <p:cNvPr id="63" name="Google Shape;63;p14"/>
          <p:cNvPicPr preferRelativeResize="0"/>
          <p:nvPr/>
        </p:nvPicPr>
        <p:blipFill>
          <a:blip r:embed="rId2"/>
          <a:stretch>
            <a:fillRect/>
          </a:stretch>
        </p:blipFill>
        <p:spPr>
          <a:xfrm>
            <a:off x="0" y="0"/>
            <a:ext cx="9144000" cy="6858000"/>
          </a:xfrm>
          <a:prstGeom prst="rect">
            <a:avLst/>
          </a:prstGeom>
          <a:noFill/>
          <a:ln>
            <a:noFill/>
          </a:ln>
        </p:spPr>
      </p:pic>
      <p:sp>
        <p:nvSpPr>
          <p:cNvPr id="64" name="Google Shape;64;p14"/>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yellow">
  <p:cSld name="BLANK_1">
    <p:bg>
      <p:bgPr>
        <a:blipFill>
          <a:blip r:embed="rId2"/>
          <a:stretch>
            <a:fillRect/>
          </a:stretch>
        </a:blipFill>
        <a:effectLst/>
      </p:bgPr>
    </p:bg>
    <p:spTree>
      <p:nvGrpSpPr>
        <p:cNvPr id="65" name="Shape 65"/>
        <p:cNvGrpSpPr/>
        <p:nvPr/>
      </p:nvGrpSpPr>
      <p:grpSpPr>
        <a:xfrm>
          <a:off x="0" y="0"/>
          <a:ext cx="0" cy="0"/>
          <a:chOff x="0" y="0"/>
          <a:chExt cx="0" cy="0"/>
        </a:xfrm>
      </p:grpSpPr>
      <p:sp>
        <p:nvSpPr>
          <p:cNvPr id="66" name="Google Shape;66;p15"/>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green">
  <p:cSld name="BLANK_1_1">
    <p:bg>
      <p:bgPr>
        <a:blipFill>
          <a:blip r:embed="rId2"/>
          <a:stretch>
            <a:fillRect/>
          </a:stretch>
        </a:blipFill>
        <a:effectLst/>
      </p:bgPr>
    </p:bg>
    <p:spTree>
      <p:nvGrpSpPr>
        <p:cNvPr id="67" name="Shape 67"/>
        <p:cNvGrpSpPr/>
        <p:nvPr/>
      </p:nvGrpSpPr>
      <p:grpSpPr>
        <a:xfrm>
          <a:off x="0" y="0"/>
          <a:ext cx="0" cy="0"/>
          <a:chOff x="0" y="0"/>
          <a:chExt cx="0" cy="0"/>
        </a:xfrm>
      </p:grpSpPr>
      <p:sp>
        <p:nvSpPr>
          <p:cNvPr id="68" name="Google Shape;68;p16"/>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magenta">
  <p:cSld name="BLANK_1_1_1">
    <p:bg>
      <p:bgPr>
        <a:blipFill>
          <a:blip r:embed="rId2"/>
          <a:stretch>
            <a:fillRect/>
          </a:stretch>
        </a:blipFill>
        <a:effectLst/>
      </p:bgPr>
    </p:bg>
    <p:spTree>
      <p:nvGrpSpPr>
        <p:cNvPr id="69" name="Shape 69"/>
        <p:cNvGrpSpPr/>
        <p:nvPr/>
      </p:nvGrpSpPr>
      <p:grpSpPr>
        <a:xfrm>
          <a:off x="0" y="0"/>
          <a:ext cx="0" cy="0"/>
          <a:chOff x="0" y="0"/>
          <a:chExt cx="0" cy="0"/>
        </a:xfrm>
      </p:grpSpPr>
      <p:sp>
        <p:nvSpPr>
          <p:cNvPr id="70" name="Google Shape;70;p17"/>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blue">
  <p:cSld name="BLANK_1_1_1_1">
    <p:bg>
      <p:bgPr>
        <a:blipFill>
          <a:blip r:embed="rId2"/>
          <a:stretch>
            <a:fillRect/>
          </a:stretch>
        </a:blipFill>
        <a:effectLst/>
      </p:bgPr>
    </p:bg>
    <p:spTree>
      <p:nvGrpSpPr>
        <p:cNvPr id="71" name="Shape 71"/>
        <p:cNvGrpSpPr/>
        <p:nvPr/>
      </p:nvGrpSpPr>
      <p:grpSpPr>
        <a:xfrm>
          <a:off x="0" y="0"/>
          <a:ext cx="0" cy="0"/>
          <a:chOff x="0" y="0"/>
          <a:chExt cx="0" cy="0"/>
        </a:xfrm>
      </p:grpSpPr>
      <p:sp>
        <p:nvSpPr>
          <p:cNvPr id="72" name="Google Shape;72;p18"/>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green">
  <p:cSld name="TITLE_2">
    <p:bg>
      <p:bgPr>
        <a:blipFill>
          <a:blip r:embed="rId2"/>
          <a:stretch>
            <a:fillRect/>
          </a:stretch>
        </a:blipFill>
        <a:effectLst/>
      </p:bgPr>
    </p:bg>
    <p:spTree>
      <p:nvGrpSpPr>
        <p:cNvPr id="12" name="Shape 12"/>
        <p:cNvGrpSpPr/>
        <p:nvPr/>
      </p:nvGrpSpPr>
      <p:grpSpPr>
        <a:xfrm>
          <a:off x="0" y="0"/>
          <a:ext cx="0" cy="0"/>
          <a:chOff x="0" y="0"/>
          <a:chExt cx="0" cy="0"/>
        </a:xfrm>
      </p:grpSpPr>
      <p:sp>
        <p:nvSpPr>
          <p:cNvPr id="13" name="Google Shape;13;p3"/>
          <p:cNvSpPr txBox="1"/>
          <p:nvPr>
            <p:ph type="ctrTitle"/>
          </p:nvPr>
        </p:nvSpPr>
        <p:spPr>
          <a:xfrm>
            <a:off x="1630650" y="2655750"/>
            <a:ext cx="5882700" cy="1546500"/>
          </a:xfrm>
          <a:prstGeom prst="rect">
            <a:avLst/>
          </a:prstGeom>
        </p:spPr>
        <p:txBody>
          <a:bodyPr spcFirstLastPara="1" wrap="square" lIns="91425" tIns="91425" rIns="91425" bIns="91425" anchor="ctr" anchorCtr="0"/>
          <a:lstStyle>
            <a:lvl1pPr lvl="0" algn="ctr"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Clr>
                <a:srgbClr val="FFFFFF"/>
              </a:buClr>
              <a:buSzPts val="6000"/>
              <a:buNone/>
              <a:defRPr sz="6000">
                <a:solidFill>
                  <a:srgbClr val="FFFFFF"/>
                </a:solidFill>
              </a:defRPr>
            </a:lvl2pPr>
            <a:lvl3pPr lvl="2" algn="ctr" rtl="0">
              <a:spcBef>
                <a:spcPts val="0"/>
              </a:spcBef>
              <a:spcAft>
                <a:spcPts val="0"/>
              </a:spcAft>
              <a:buClr>
                <a:srgbClr val="FFFFFF"/>
              </a:buClr>
              <a:buSzPts val="6000"/>
              <a:buNone/>
              <a:defRPr sz="6000">
                <a:solidFill>
                  <a:srgbClr val="FFFFFF"/>
                </a:solidFill>
              </a:defRPr>
            </a:lvl3pPr>
            <a:lvl4pPr lvl="3" algn="ctr" rtl="0">
              <a:spcBef>
                <a:spcPts val="0"/>
              </a:spcBef>
              <a:spcAft>
                <a:spcPts val="0"/>
              </a:spcAft>
              <a:buClr>
                <a:srgbClr val="FFFFFF"/>
              </a:buClr>
              <a:buSzPts val="6000"/>
              <a:buNone/>
              <a:defRPr sz="6000">
                <a:solidFill>
                  <a:srgbClr val="FFFFFF"/>
                </a:solidFill>
              </a:defRPr>
            </a:lvl4pPr>
            <a:lvl5pPr lvl="4" algn="ctr" rtl="0">
              <a:spcBef>
                <a:spcPts val="0"/>
              </a:spcBef>
              <a:spcAft>
                <a:spcPts val="0"/>
              </a:spcAft>
              <a:buClr>
                <a:srgbClr val="FFFFFF"/>
              </a:buClr>
              <a:buSzPts val="6000"/>
              <a:buNone/>
              <a:defRPr sz="6000">
                <a:solidFill>
                  <a:srgbClr val="FFFFFF"/>
                </a:solidFill>
              </a:defRPr>
            </a:lvl5pPr>
            <a:lvl6pPr lvl="5" algn="ctr" rtl="0">
              <a:spcBef>
                <a:spcPts val="0"/>
              </a:spcBef>
              <a:spcAft>
                <a:spcPts val="0"/>
              </a:spcAft>
              <a:buClr>
                <a:srgbClr val="FFFFFF"/>
              </a:buClr>
              <a:buSzPts val="6000"/>
              <a:buNone/>
              <a:defRPr sz="6000">
                <a:solidFill>
                  <a:srgbClr val="FFFFFF"/>
                </a:solidFill>
              </a:defRPr>
            </a:lvl6pPr>
            <a:lvl7pPr lvl="6" algn="ctr" rtl="0">
              <a:spcBef>
                <a:spcPts val="0"/>
              </a:spcBef>
              <a:spcAft>
                <a:spcPts val="0"/>
              </a:spcAft>
              <a:buClr>
                <a:srgbClr val="FFFFFF"/>
              </a:buClr>
              <a:buSzPts val="6000"/>
              <a:buNone/>
              <a:defRPr sz="6000">
                <a:solidFill>
                  <a:srgbClr val="FFFFFF"/>
                </a:solidFill>
              </a:defRPr>
            </a:lvl7pPr>
            <a:lvl8pPr lvl="7" algn="ctr" rtl="0">
              <a:spcBef>
                <a:spcPts val="0"/>
              </a:spcBef>
              <a:spcAft>
                <a:spcPts val="0"/>
              </a:spcAft>
              <a:buClr>
                <a:srgbClr val="FFFFFF"/>
              </a:buClr>
              <a:buSzPts val="6000"/>
              <a:buNone/>
              <a:defRPr sz="6000">
                <a:solidFill>
                  <a:srgbClr val="FFFFFF"/>
                </a:solidFill>
              </a:defRPr>
            </a:lvl8pPr>
            <a:lvl9pPr lvl="8" algn="ctr" rtl="0">
              <a:spcBef>
                <a:spcPts val="0"/>
              </a:spcBef>
              <a:spcAft>
                <a:spcPts val="0"/>
              </a:spcAft>
              <a:buClr>
                <a:srgbClr val="FFFFFF"/>
              </a:buClr>
              <a:buSzPts val="6000"/>
              <a:buNone/>
              <a:defRPr sz="6000">
                <a:solidFill>
                  <a:srgbClr val="FFFFFF"/>
                </a:solidFill>
              </a:defRPr>
            </a:lvl9pPr>
          </a:lstStyle>
          <a:p/>
        </p:txBody>
      </p:sp>
      <p:sp>
        <p:nvSpPr>
          <p:cNvPr id="14" name="Google Shape;14;p3"/>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magenta">
  <p:cSld name="TITLE_2_1">
    <p:bg>
      <p:bgPr>
        <a:blipFill>
          <a:blip r:embed="rId2"/>
          <a:stretch>
            <a:fillRect/>
          </a:stretch>
        </a:blipFill>
        <a:effectLst/>
      </p:bgPr>
    </p:bg>
    <p:spTree>
      <p:nvGrpSpPr>
        <p:cNvPr id="15" name="Shape 15"/>
        <p:cNvGrpSpPr/>
        <p:nvPr/>
      </p:nvGrpSpPr>
      <p:grpSpPr>
        <a:xfrm>
          <a:off x="0" y="0"/>
          <a:ext cx="0" cy="0"/>
          <a:chOff x="0" y="0"/>
          <a:chExt cx="0" cy="0"/>
        </a:xfrm>
      </p:grpSpPr>
      <p:sp>
        <p:nvSpPr>
          <p:cNvPr id="16" name="Google Shape;16;p4"/>
          <p:cNvSpPr txBox="1"/>
          <p:nvPr>
            <p:ph type="ctrTitle"/>
          </p:nvPr>
        </p:nvSpPr>
        <p:spPr>
          <a:xfrm>
            <a:off x="1630650" y="2655750"/>
            <a:ext cx="5882700" cy="1546500"/>
          </a:xfrm>
          <a:prstGeom prst="rect">
            <a:avLst/>
          </a:prstGeom>
        </p:spPr>
        <p:txBody>
          <a:bodyPr spcFirstLastPara="1" wrap="square" lIns="91425" tIns="91425" rIns="91425" bIns="91425" anchor="ctr" anchorCtr="0"/>
          <a:lstStyle>
            <a:lvl1pPr lvl="0" algn="ctr"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Clr>
                <a:srgbClr val="FFFFFF"/>
              </a:buClr>
              <a:buSzPts val="6000"/>
              <a:buNone/>
              <a:defRPr sz="6000">
                <a:solidFill>
                  <a:srgbClr val="FFFFFF"/>
                </a:solidFill>
              </a:defRPr>
            </a:lvl2pPr>
            <a:lvl3pPr lvl="2" algn="ctr" rtl="0">
              <a:spcBef>
                <a:spcPts val="0"/>
              </a:spcBef>
              <a:spcAft>
                <a:spcPts val="0"/>
              </a:spcAft>
              <a:buClr>
                <a:srgbClr val="FFFFFF"/>
              </a:buClr>
              <a:buSzPts val="6000"/>
              <a:buNone/>
              <a:defRPr sz="6000">
                <a:solidFill>
                  <a:srgbClr val="FFFFFF"/>
                </a:solidFill>
              </a:defRPr>
            </a:lvl3pPr>
            <a:lvl4pPr lvl="3" algn="ctr" rtl="0">
              <a:spcBef>
                <a:spcPts val="0"/>
              </a:spcBef>
              <a:spcAft>
                <a:spcPts val="0"/>
              </a:spcAft>
              <a:buClr>
                <a:srgbClr val="FFFFFF"/>
              </a:buClr>
              <a:buSzPts val="6000"/>
              <a:buNone/>
              <a:defRPr sz="6000">
                <a:solidFill>
                  <a:srgbClr val="FFFFFF"/>
                </a:solidFill>
              </a:defRPr>
            </a:lvl4pPr>
            <a:lvl5pPr lvl="4" algn="ctr" rtl="0">
              <a:spcBef>
                <a:spcPts val="0"/>
              </a:spcBef>
              <a:spcAft>
                <a:spcPts val="0"/>
              </a:spcAft>
              <a:buClr>
                <a:srgbClr val="FFFFFF"/>
              </a:buClr>
              <a:buSzPts val="6000"/>
              <a:buNone/>
              <a:defRPr sz="6000">
                <a:solidFill>
                  <a:srgbClr val="FFFFFF"/>
                </a:solidFill>
              </a:defRPr>
            </a:lvl5pPr>
            <a:lvl6pPr lvl="5" algn="ctr" rtl="0">
              <a:spcBef>
                <a:spcPts val="0"/>
              </a:spcBef>
              <a:spcAft>
                <a:spcPts val="0"/>
              </a:spcAft>
              <a:buClr>
                <a:srgbClr val="FFFFFF"/>
              </a:buClr>
              <a:buSzPts val="6000"/>
              <a:buNone/>
              <a:defRPr sz="6000">
                <a:solidFill>
                  <a:srgbClr val="FFFFFF"/>
                </a:solidFill>
              </a:defRPr>
            </a:lvl6pPr>
            <a:lvl7pPr lvl="6" algn="ctr" rtl="0">
              <a:spcBef>
                <a:spcPts val="0"/>
              </a:spcBef>
              <a:spcAft>
                <a:spcPts val="0"/>
              </a:spcAft>
              <a:buClr>
                <a:srgbClr val="FFFFFF"/>
              </a:buClr>
              <a:buSzPts val="6000"/>
              <a:buNone/>
              <a:defRPr sz="6000">
                <a:solidFill>
                  <a:srgbClr val="FFFFFF"/>
                </a:solidFill>
              </a:defRPr>
            </a:lvl7pPr>
            <a:lvl8pPr lvl="7" algn="ctr" rtl="0">
              <a:spcBef>
                <a:spcPts val="0"/>
              </a:spcBef>
              <a:spcAft>
                <a:spcPts val="0"/>
              </a:spcAft>
              <a:buClr>
                <a:srgbClr val="FFFFFF"/>
              </a:buClr>
              <a:buSzPts val="6000"/>
              <a:buNone/>
              <a:defRPr sz="6000">
                <a:solidFill>
                  <a:srgbClr val="FFFFFF"/>
                </a:solidFill>
              </a:defRPr>
            </a:lvl8pPr>
            <a:lvl9pPr lvl="8" algn="ctr" rtl="0">
              <a:spcBef>
                <a:spcPts val="0"/>
              </a:spcBef>
              <a:spcAft>
                <a:spcPts val="0"/>
              </a:spcAft>
              <a:buClr>
                <a:srgbClr val="FFFFFF"/>
              </a:buClr>
              <a:buSzPts val="6000"/>
              <a:buNone/>
              <a:defRPr sz="6000">
                <a:solidFill>
                  <a:srgbClr val="FFFFFF"/>
                </a:solidFill>
              </a:defRPr>
            </a:lvl9pPr>
          </a:lstStyle>
          <a:p/>
        </p:txBody>
      </p:sp>
      <p:sp>
        <p:nvSpPr>
          <p:cNvPr id="17" name="Google Shape;17;p4"/>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blue">
  <p:cSld name="TITLE_2_1_1">
    <p:bg>
      <p:bgPr>
        <a:blipFill>
          <a:blip r:embed="rId2"/>
          <a:stretch>
            <a:fillRect/>
          </a:stretch>
        </a:blipFill>
        <a:effectLst/>
      </p:bgPr>
    </p:bg>
    <p:spTree>
      <p:nvGrpSpPr>
        <p:cNvPr id="18" name="Shape 18"/>
        <p:cNvGrpSpPr/>
        <p:nvPr/>
      </p:nvGrpSpPr>
      <p:grpSpPr>
        <a:xfrm>
          <a:off x="0" y="0"/>
          <a:ext cx="0" cy="0"/>
          <a:chOff x="0" y="0"/>
          <a:chExt cx="0" cy="0"/>
        </a:xfrm>
      </p:grpSpPr>
      <p:sp>
        <p:nvSpPr>
          <p:cNvPr id="19" name="Google Shape;19;p5"/>
          <p:cNvSpPr txBox="1"/>
          <p:nvPr>
            <p:ph type="ctrTitle"/>
          </p:nvPr>
        </p:nvSpPr>
        <p:spPr>
          <a:xfrm>
            <a:off x="1630650" y="2655750"/>
            <a:ext cx="5882700" cy="1546500"/>
          </a:xfrm>
          <a:prstGeom prst="rect">
            <a:avLst/>
          </a:prstGeom>
        </p:spPr>
        <p:txBody>
          <a:bodyPr spcFirstLastPara="1" wrap="square" lIns="91425" tIns="91425" rIns="91425" bIns="91425" anchor="ctr" anchorCtr="0"/>
          <a:lstStyle>
            <a:lvl1pPr lvl="0" algn="ctr"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Clr>
                <a:srgbClr val="FFFFFF"/>
              </a:buClr>
              <a:buSzPts val="6000"/>
              <a:buNone/>
              <a:defRPr sz="6000">
                <a:solidFill>
                  <a:srgbClr val="FFFFFF"/>
                </a:solidFill>
              </a:defRPr>
            </a:lvl2pPr>
            <a:lvl3pPr lvl="2" algn="ctr" rtl="0">
              <a:spcBef>
                <a:spcPts val="0"/>
              </a:spcBef>
              <a:spcAft>
                <a:spcPts val="0"/>
              </a:spcAft>
              <a:buClr>
                <a:srgbClr val="FFFFFF"/>
              </a:buClr>
              <a:buSzPts val="6000"/>
              <a:buNone/>
              <a:defRPr sz="6000">
                <a:solidFill>
                  <a:srgbClr val="FFFFFF"/>
                </a:solidFill>
              </a:defRPr>
            </a:lvl3pPr>
            <a:lvl4pPr lvl="3" algn="ctr" rtl="0">
              <a:spcBef>
                <a:spcPts val="0"/>
              </a:spcBef>
              <a:spcAft>
                <a:spcPts val="0"/>
              </a:spcAft>
              <a:buClr>
                <a:srgbClr val="FFFFFF"/>
              </a:buClr>
              <a:buSzPts val="6000"/>
              <a:buNone/>
              <a:defRPr sz="6000">
                <a:solidFill>
                  <a:srgbClr val="FFFFFF"/>
                </a:solidFill>
              </a:defRPr>
            </a:lvl4pPr>
            <a:lvl5pPr lvl="4" algn="ctr" rtl="0">
              <a:spcBef>
                <a:spcPts val="0"/>
              </a:spcBef>
              <a:spcAft>
                <a:spcPts val="0"/>
              </a:spcAft>
              <a:buClr>
                <a:srgbClr val="FFFFFF"/>
              </a:buClr>
              <a:buSzPts val="6000"/>
              <a:buNone/>
              <a:defRPr sz="6000">
                <a:solidFill>
                  <a:srgbClr val="FFFFFF"/>
                </a:solidFill>
              </a:defRPr>
            </a:lvl5pPr>
            <a:lvl6pPr lvl="5" algn="ctr" rtl="0">
              <a:spcBef>
                <a:spcPts val="0"/>
              </a:spcBef>
              <a:spcAft>
                <a:spcPts val="0"/>
              </a:spcAft>
              <a:buClr>
                <a:srgbClr val="FFFFFF"/>
              </a:buClr>
              <a:buSzPts val="6000"/>
              <a:buNone/>
              <a:defRPr sz="6000">
                <a:solidFill>
                  <a:srgbClr val="FFFFFF"/>
                </a:solidFill>
              </a:defRPr>
            </a:lvl6pPr>
            <a:lvl7pPr lvl="6" algn="ctr" rtl="0">
              <a:spcBef>
                <a:spcPts val="0"/>
              </a:spcBef>
              <a:spcAft>
                <a:spcPts val="0"/>
              </a:spcAft>
              <a:buClr>
                <a:srgbClr val="FFFFFF"/>
              </a:buClr>
              <a:buSzPts val="6000"/>
              <a:buNone/>
              <a:defRPr sz="6000">
                <a:solidFill>
                  <a:srgbClr val="FFFFFF"/>
                </a:solidFill>
              </a:defRPr>
            </a:lvl7pPr>
            <a:lvl8pPr lvl="7" algn="ctr" rtl="0">
              <a:spcBef>
                <a:spcPts val="0"/>
              </a:spcBef>
              <a:spcAft>
                <a:spcPts val="0"/>
              </a:spcAft>
              <a:buClr>
                <a:srgbClr val="FFFFFF"/>
              </a:buClr>
              <a:buSzPts val="6000"/>
              <a:buNone/>
              <a:defRPr sz="6000">
                <a:solidFill>
                  <a:srgbClr val="FFFFFF"/>
                </a:solidFill>
              </a:defRPr>
            </a:lvl8pPr>
            <a:lvl9pPr lvl="8" algn="ctr" rtl="0">
              <a:spcBef>
                <a:spcPts val="0"/>
              </a:spcBef>
              <a:spcAft>
                <a:spcPts val="0"/>
              </a:spcAft>
              <a:buClr>
                <a:srgbClr val="FFFFFF"/>
              </a:buClr>
              <a:buSzPts val="6000"/>
              <a:buNone/>
              <a:defRPr sz="6000">
                <a:solidFill>
                  <a:srgbClr val="FFFFFF"/>
                </a:solidFill>
              </a:defRPr>
            </a:lvl9pPr>
          </a:lstStyle>
          <a:p/>
        </p:txBody>
      </p:sp>
      <p:sp>
        <p:nvSpPr>
          <p:cNvPr id="20" name="Google Shape;20;p5"/>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21" name="Shape 21"/>
        <p:cNvGrpSpPr/>
        <p:nvPr/>
      </p:nvGrpSpPr>
      <p:grpSpPr>
        <a:xfrm>
          <a:off x="0" y="0"/>
          <a:ext cx="0" cy="0"/>
          <a:chOff x="0" y="0"/>
          <a:chExt cx="0" cy="0"/>
        </a:xfrm>
      </p:grpSpPr>
      <p:sp>
        <p:nvSpPr>
          <p:cNvPr id="22" name="Google Shape;22;p6"/>
          <p:cNvSpPr txBox="1"/>
          <p:nvPr>
            <p:ph type="ctrTitle"/>
          </p:nvPr>
        </p:nvSpPr>
        <p:spPr>
          <a:xfrm>
            <a:off x="1650450" y="1830110"/>
            <a:ext cx="5843100" cy="1546500"/>
          </a:xfrm>
          <a:prstGeom prst="rect">
            <a:avLst/>
          </a:prstGeom>
        </p:spPr>
        <p:txBody>
          <a:bodyPr spcFirstLastPara="1" wrap="square" lIns="91425" tIns="91425" rIns="91425" bIns="91425" anchor="b" anchorCtr="0"/>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p:txBody>
      </p:sp>
      <p:sp>
        <p:nvSpPr>
          <p:cNvPr id="23" name="Google Shape;23;p6"/>
          <p:cNvSpPr txBox="1"/>
          <p:nvPr>
            <p:ph type="subTitle" idx="1"/>
          </p:nvPr>
        </p:nvSpPr>
        <p:spPr>
          <a:xfrm>
            <a:off x="1650450" y="3505725"/>
            <a:ext cx="5843100" cy="1046400"/>
          </a:xfrm>
          <a:prstGeom prst="rect">
            <a:avLst/>
          </a:prstGeom>
        </p:spPr>
        <p:txBody>
          <a:bodyPr spcFirstLastPara="1" wrap="square" lIns="91425" tIns="91425" rIns="91425" bIns="91425" anchor="t" anchorCtr="0"/>
          <a:lstStyle>
            <a:lvl1pPr lvl="0" algn="ctr" rtl="0">
              <a:spcBef>
                <a:spcPts val="0"/>
              </a:spcBef>
              <a:spcAft>
                <a:spcPts val="0"/>
              </a:spcAft>
              <a:buClr>
                <a:srgbClr val="979CB8"/>
              </a:buClr>
              <a:buSzPts val="2400"/>
              <a:buNone/>
              <a:defRPr>
                <a:solidFill>
                  <a:srgbClr val="979CB8"/>
                </a:solidFill>
              </a:defRPr>
            </a:lvl1pPr>
            <a:lvl2pPr lvl="1" algn="ctr" rtl="0">
              <a:spcBef>
                <a:spcPts val="0"/>
              </a:spcBef>
              <a:spcAft>
                <a:spcPts val="0"/>
              </a:spcAft>
              <a:buClr>
                <a:srgbClr val="979CB8"/>
              </a:buClr>
              <a:buSzPts val="3000"/>
              <a:buNone/>
              <a:defRPr sz="3000">
                <a:solidFill>
                  <a:srgbClr val="979CB8"/>
                </a:solidFill>
              </a:defRPr>
            </a:lvl2pPr>
            <a:lvl3pPr lvl="2" algn="ctr" rtl="0">
              <a:spcBef>
                <a:spcPts val="0"/>
              </a:spcBef>
              <a:spcAft>
                <a:spcPts val="0"/>
              </a:spcAft>
              <a:buClr>
                <a:srgbClr val="979CB8"/>
              </a:buClr>
              <a:buSzPts val="3000"/>
              <a:buNone/>
              <a:defRPr sz="3000">
                <a:solidFill>
                  <a:srgbClr val="979CB8"/>
                </a:solidFill>
              </a:defRPr>
            </a:lvl3pPr>
            <a:lvl4pPr lvl="3" algn="ctr" rtl="0">
              <a:spcBef>
                <a:spcPts val="0"/>
              </a:spcBef>
              <a:spcAft>
                <a:spcPts val="0"/>
              </a:spcAft>
              <a:buClr>
                <a:srgbClr val="979CB8"/>
              </a:buClr>
              <a:buSzPts val="3000"/>
              <a:buNone/>
              <a:defRPr sz="3000">
                <a:solidFill>
                  <a:srgbClr val="979CB8"/>
                </a:solidFill>
              </a:defRPr>
            </a:lvl4pPr>
            <a:lvl5pPr lvl="4" algn="ctr" rtl="0">
              <a:spcBef>
                <a:spcPts val="0"/>
              </a:spcBef>
              <a:spcAft>
                <a:spcPts val="0"/>
              </a:spcAft>
              <a:buClr>
                <a:srgbClr val="979CB8"/>
              </a:buClr>
              <a:buSzPts val="3000"/>
              <a:buNone/>
              <a:defRPr sz="3000">
                <a:solidFill>
                  <a:srgbClr val="979CB8"/>
                </a:solidFill>
              </a:defRPr>
            </a:lvl5pPr>
            <a:lvl6pPr lvl="5" algn="ctr" rtl="0">
              <a:spcBef>
                <a:spcPts val="0"/>
              </a:spcBef>
              <a:spcAft>
                <a:spcPts val="0"/>
              </a:spcAft>
              <a:buClr>
                <a:srgbClr val="979CB8"/>
              </a:buClr>
              <a:buSzPts val="3000"/>
              <a:buNone/>
              <a:defRPr sz="3000">
                <a:solidFill>
                  <a:srgbClr val="979CB8"/>
                </a:solidFill>
              </a:defRPr>
            </a:lvl6pPr>
            <a:lvl7pPr lvl="6" algn="ctr" rtl="0">
              <a:spcBef>
                <a:spcPts val="0"/>
              </a:spcBef>
              <a:spcAft>
                <a:spcPts val="0"/>
              </a:spcAft>
              <a:buClr>
                <a:srgbClr val="979CB8"/>
              </a:buClr>
              <a:buSzPts val="3000"/>
              <a:buNone/>
              <a:defRPr sz="3000">
                <a:solidFill>
                  <a:srgbClr val="979CB8"/>
                </a:solidFill>
              </a:defRPr>
            </a:lvl7pPr>
            <a:lvl8pPr lvl="7" algn="ctr" rtl="0">
              <a:spcBef>
                <a:spcPts val="0"/>
              </a:spcBef>
              <a:spcAft>
                <a:spcPts val="0"/>
              </a:spcAft>
              <a:buClr>
                <a:srgbClr val="979CB8"/>
              </a:buClr>
              <a:buSzPts val="3000"/>
              <a:buNone/>
              <a:defRPr sz="3000">
                <a:solidFill>
                  <a:srgbClr val="979CB8"/>
                </a:solidFill>
              </a:defRPr>
            </a:lvl8pPr>
            <a:lvl9pPr lvl="8" algn="ctr" rtl="0">
              <a:spcBef>
                <a:spcPts val="0"/>
              </a:spcBef>
              <a:spcAft>
                <a:spcPts val="0"/>
              </a:spcAft>
              <a:buClr>
                <a:srgbClr val="979CB8"/>
              </a:buClr>
              <a:buSzPts val="3000"/>
              <a:buNone/>
              <a:defRPr sz="3000">
                <a:solidFill>
                  <a:srgbClr val="979CB8"/>
                </a:solidFill>
              </a:defRPr>
            </a:lvl9pPr>
          </a:lstStyle>
          <a:p/>
        </p:txBody>
      </p:sp>
      <p:sp>
        <p:nvSpPr>
          <p:cNvPr id="24" name="Google Shape;24;p6"/>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25" name="Shape 25"/>
        <p:cNvGrpSpPr/>
        <p:nvPr/>
      </p:nvGrpSpPr>
      <p:grpSpPr>
        <a:xfrm>
          <a:off x="0" y="0"/>
          <a:ext cx="0" cy="0"/>
          <a:chOff x="0" y="0"/>
          <a:chExt cx="0" cy="0"/>
        </a:xfrm>
      </p:grpSpPr>
      <p:sp>
        <p:nvSpPr>
          <p:cNvPr id="26" name="Google Shape;26;p7"/>
          <p:cNvSpPr txBox="1"/>
          <p:nvPr>
            <p:ph type="body" idx="1"/>
          </p:nvPr>
        </p:nvSpPr>
        <p:spPr>
          <a:xfrm>
            <a:off x="1404600" y="2882400"/>
            <a:ext cx="6334800" cy="1093200"/>
          </a:xfrm>
          <a:prstGeom prst="rect">
            <a:avLst/>
          </a:prstGeom>
        </p:spPr>
        <p:txBody>
          <a:bodyPr spcFirstLastPara="1" wrap="square" lIns="91425" tIns="91425" rIns="91425" bIns="91425" anchor="t" anchorCtr="0"/>
          <a:lstStyle>
            <a:lvl1pPr marL="457200" lvl="0" indent="-419100" algn="ctr" rtl="0">
              <a:spcBef>
                <a:spcPts val="600"/>
              </a:spcBef>
              <a:spcAft>
                <a:spcPts val="0"/>
              </a:spcAft>
              <a:buSzPts val="3000"/>
              <a:buFont typeface="Shadows Into Light" panose="02000000000000000000"/>
              <a:buChar char="▧"/>
              <a:defRPr sz="3000">
                <a:latin typeface="Shadows Into Light" panose="02000000000000000000"/>
                <a:ea typeface="Shadows Into Light" panose="02000000000000000000"/>
                <a:cs typeface="Shadows Into Light" panose="02000000000000000000"/>
                <a:sym typeface="Shadows Into Light" panose="02000000000000000000"/>
              </a:defRPr>
            </a:lvl1pPr>
            <a:lvl2pPr marL="914400" lvl="1" indent="-419100" algn="ctr" rtl="0">
              <a:spcBef>
                <a:spcPts val="0"/>
              </a:spcBef>
              <a:spcAft>
                <a:spcPts val="0"/>
              </a:spcAft>
              <a:buSzPts val="3000"/>
              <a:buFont typeface="Shadows Into Light" panose="02000000000000000000"/>
              <a:buChar char="○"/>
              <a:defRPr sz="3000">
                <a:latin typeface="Shadows Into Light" panose="02000000000000000000"/>
                <a:ea typeface="Shadows Into Light" panose="02000000000000000000"/>
                <a:cs typeface="Shadows Into Light" panose="02000000000000000000"/>
                <a:sym typeface="Shadows Into Light" panose="02000000000000000000"/>
              </a:defRPr>
            </a:lvl2pPr>
            <a:lvl3pPr marL="1371600" lvl="2" indent="-419100" algn="ctr" rtl="0">
              <a:spcBef>
                <a:spcPts val="0"/>
              </a:spcBef>
              <a:spcAft>
                <a:spcPts val="0"/>
              </a:spcAft>
              <a:buSzPts val="3000"/>
              <a:buFont typeface="Shadows Into Light" panose="02000000000000000000"/>
              <a:buChar char="■"/>
              <a:defRPr sz="3000">
                <a:latin typeface="Shadows Into Light" panose="02000000000000000000"/>
                <a:ea typeface="Shadows Into Light" panose="02000000000000000000"/>
                <a:cs typeface="Shadows Into Light" panose="02000000000000000000"/>
                <a:sym typeface="Shadows Into Light" panose="02000000000000000000"/>
              </a:defRPr>
            </a:lvl3pPr>
            <a:lvl4pPr marL="1828800" lvl="3" indent="-419100" algn="ctr" rtl="0">
              <a:spcBef>
                <a:spcPts val="0"/>
              </a:spcBef>
              <a:spcAft>
                <a:spcPts val="0"/>
              </a:spcAft>
              <a:buSzPts val="3000"/>
              <a:buFont typeface="Shadows Into Light" panose="02000000000000000000"/>
              <a:buChar char="●"/>
              <a:defRPr sz="3000">
                <a:latin typeface="Shadows Into Light" panose="02000000000000000000"/>
                <a:ea typeface="Shadows Into Light" panose="02000000000000000000"/>
                <a:cs typeface="Shadows Into Light" panose="02000000000000000000"/>
                <a:sym typeface="Shadows Into Light" panose="02000000000000000000"/>
              </a:defRPr>
            </a:lvl4pPr>
            <a:lvl5pPr marL="2286000" lvl="4" indent="-419100" algn="ctr" rtl="0">
              <a:spcBef>
                <a:spcPts val="0"/>
              </a:spcBef>
              <a:spcAft>
                <a:spcPts val="0"/>
              </a:spcAft>
              <a:buSzPts val="3000"/>
              <a:buFont typeface="Shadows Into Light" panose="02000000000000000000"/>
              <a:buChar char="○"/>
              <a:defRPr sz="3000">
                <a:latin typeface="Shadows Into Light" panose="02000000000000000000"/>
                <a:ea typeface="Shadows Into Light" panose="02000000000000000000"/>
                <a:cs typeface="Shadows Into Light" panose="02000000000000000000"/>
                <a:sym typeface="Shadows Into Light" panose="02000000000000000000"/>
              </a:defRPr>
            </a:lvl5pPr>
            <a:lvl6pPr marL="2743200" lvl="5" indent="-419100" algn="ctr" rtl="0">
              <a:spcBef>
                <a:spcPts val="0"/>
              </a:spcBef>
              <a:spcAft>
                <a:spcPts val="0"/>
              </a:spcAft>
              <a:buSzPts val="3000"/>
              <a:buFont typeface="Shadows Into Light" panose="02000000000000000000"/>
              <a:buChar char="■"/>
              <a:defRPr sz="3000">
                <a:latin typeface="Shadows Into Light" panose="02000000000000000000"/>
                <a:ea typeface="Shadows Into Light" panose="02000000000000000000"/>
                <a:cs typeface="Shadows Into Light" panose="02000000000000000000"/>
                <a:sym typeface="Shadows Into Light" panose="02000000000000000000"/>
              </a:defRPr>
            </a:lvl6pPr>
            <a:lvl7pPr marL="3200400" lvl="6" indent="-419100" algn="ctr" rtl="0">
              <a:spcBef>
                <a:spcPts val="0"/>
              </a:spcBef>
              <a:spcAft>
                <a:spcPts val="0"/>
              </a:spcAft>
              <a:buSzPts val="3000"/>
              <a:buFont typeface="Shadows Into Light" panose="02000000000000000000"/>
              <a:buChar char="●"/>
              <a:defRPr sz="3000">
                <a:latin typeface="Shadows Into Light" panose="02000000000000000000"/>
                <a:ea typeface="Shadows Into Light" panose="02000000000000000000"/>
                <a:cs typeface="Shadows Into Light" panose="02000000000000000000"/>
                <a:sym typeface="Shadows Into Light" panose="02000000000000000000"/>
              </a:defRPr>
            </a:lvl7pPr>
            <a:lvl8pPr marL="3657600" lvl="7" indent="-419100" algn="ctr" rtl="0">
              <a:spcBef>
                <a:spcPts val="0"/>
              </a:spcBef>
              <a:spcAft>
                <a:spcPts val="0"/>
              </a:spcAft>
              <a:buSzPts val="3000"/>
              <a:buFont typeface="Shadows Into Light" panose="02000000000000000000"/>
              <a:buChar char="○"/>
              <a:defRPr sz="3000">
                <a:latin typeface="Shadows Into Light" panose="02000000000000000000"/>
                <a:ea typeface="Shadows Into Light" panose="02000000000000000000"/>
                <a:cs typeface="Shadows Into Light" panose="02000000000000000000"/>
                <a:sym typeface="Shadows Into Light" panose="02000000000000000000"/>
              </a:defRPr>
            </a:lvl8pPr>
            <a:lvl9pPr marL="4114800" lvl="8" indent="-419100" algn="ctr">
              <a:spcBef>
                <a:spcPts val="0"/>
              </a:spcBef>
              <a:spcAft>
                <a:spcPts val="0"/>
              </a:spcAft>
              <a:buSzPts val="3000"/>
              <a:buFont typeface="Shadows Into Light" panose="02000000000000000000"/>
              <a:buChar char="■"/>
              <a:defRPr sz="3000">
                <a:latin typeface="Shadows Into Light" panose="02000000000000000000"/>
                <a:ea typeface="Shadows Into Light" panose="02000000000000000000"/>
                <a:cs typeface="Shadows Into Light" panose="02000000000000000000"/>
                <a:sym typeface="Shadows Into Light" panose="02000000000000000000"/>
              </a:defRPr>
            </a:lvl9pPr>
          </a:lstStyle>
          <a:p/>
        </p:txBody>
      </p:sp>
      <p:sp>
        <p:nvSpPr>
          <p:cNvPr id="27" name="Google Shape;27;p7"/>
          <p:cNvSpPr txBox="1"/>
          <p:nvPr/>
        </p:nvSpPr>
        <p:spPr>
          <a:xfrm>
            <a:off x="3593400" y="165142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600">
                <a:solidFill>
                  <a:srgbClr val="979CB8"/>
                </a:solidFill>
                <a:latin typeface="Varela Round" panose="00000500000000000000"/>
                <a:ea typeface="Varela Round" panose="00000500000000000000"/>
                <a:cs typeface="Varela Round" panose="00000500000000000000"/>
                <a:sym typeface="Varela Round" panose="00000500000000000000"/>
              </a:rPr>
              <a:t>“</a:t>
            </a:r>
            <a:endParaRPr sz="9600">
              <a:solidFill>
                <a:srgbClr val="979CB8"/>
              </a:solidFill>
              <a:latin typeface="Varela Round" panose="00000500000000000000"/>
              <a:ea typeface="Varela Round" panose="00000500000000000000"/>
              <a:cs typeface="Varela Round" panose="00000500000000000000"/>
              <a:sym typeface="Varela Round" panose="00000500000000000000"/>
            </a:endParaRPr>
          </a:p>
        </p:txBody>
      </p:sp>
      <p:sp>
        <p:nvSpPr>
          <p:cNvPr id="28" name="Google Shape;28;p7"/>
          <p:cNvSpPr/>
          <p:nvPr/>
        </p:nvSpPr>
        <p:spPr>
          <a:xfrm>
            <a:off x="3950607" y="1571221"/>
            <a:ext cx="1308410" cy="1159079"/>
          </a:xfrm>
          <a:custGeom>
            <a:avLst/>
            <a:gdLst/>
            <a:ahLst/>
            <a:cxnLst/>
            <a:rect l="l" t="t" r="r" b="b"/>
            <a:pathLst>
              <a:path w="59251" h="52447" extrusionOk="0">
                <a:moveTo>
                  <a:pt x="31417" y="954"/>
                </a:moveTo>
                <a:cubicBezTo>
                  <a:pt x="25372" y="537"/>
                  <a:pt x="17283" y="-1744"/>
                  <a:pt x="13340" y="2856"/>
                </a:cubicBezTo>
                <a:cubicBezTo>
                  <a:pt x="3771" y="14019"/>
                  <a:pt x="374" y="37628"/>
                  <a:pt x="11755" y="46938"/>
                </a:cubicBezTo>
                <a:cubicBezTo>
                  <a:pt x="19208" y="53034"/>
                  <a:pt x="30839" y="53180"/>
                  <a:pt x="40297" y="51378"/>
                </a:cubicBezTo>
                <a:cubicBezTo>
                  <a:pt x="46481" y="50200"/>
                  <a:pt x="49934" y="42779"/>
                  <a:pt x="52665" y="37107"/>
                </a:cubicBezTo>
                <a:cubicBezTo>
                  <a:pt x="55247" y="31745"/>
                  <a:pt x="60979" y="25793"/>
                  <a:pt x="58690" y="20299"/>
                </a:cubicBezTo>
                <a:cubicBezTo>
                  <a:pt x="57279" y="16912"/>
                  <a:pt x="53473" y="15077"/>
                  <a:pt x="50445" y="13005"/>
                </a:cubicBezTo>
                <a:cubicBezTo>
                  <a:pt x="41918" y="7171"/>
                  <a:pt x="31006" y="-916"/>
                  <a:pt x="21269" y="2539"/>
                </a:cubicBezTo>
                <a:cubicBezTo>
                  <a:pt x="13737" y="5212"/>
                  <a:pt x="5208" y="9706"/>
                  <a:pt x="2241" y="17127"/>
                </a:cubicBezTo>
                <a:cubicBezTo>
                  <a:pt x="-1025" y="25295"/>
                  <a:pt x="-738" y="36131"/>
                  <a:pt x="4144" y="43449"/>
                </a:cubicBezTo>
              </a:path>
            </a:pathLst>
          </a:custGeom>
          <a:noFill/>
          <a:ln w="9525" cap="flat" cmpd="sng">
            <a:solidFill>
              <a:srgbClr val="979CB8"/>
            </a:solidFill>
            <a:prstDash val="solid"/>
            <a:round/>
            <a:headEnd type="none" w="med" len="med"/>
            <a:tailEnd type="none" w="med" len="med"/>
          </a:ln>
        </p:spPr>
      </p:sp>
      <p:sp>
        <p:nvSpPr>
          <p:cNvPr id="29" name="Google Shape;29;p7"/>
          <p:cNvSpPr/>
          <p:nvPr/>
        </p:nvSpPr>
        <p:spPr>
          <a:xfrm>
            <a:off x="3874668" y="1485125"/>
            <a:ext cx="1394664" cy="1302552"/>
          </a:xfrm>
          <a:custGeom>
            <a:avLst/>
            <a:gdLst/>
            <a:ahLst/>
            <a:cxnLst/>
            <a:rect l="l" t="t" r="r" b="b"/>
            <a:pathLst>
              <a:path w="63157" h="58939" extrusionOk="0">
                <a:moveTo>
                  <a:pt x="20826" y="0"/>
                </a:moveTo>
                <a:cubicBezTo>
                  <a:pt x="13566" y="0"/>
                  <a:pt x="6296" y="7516"/>
                  <a:pt x="4652" y="14588"/>
                </a:cubicBezTo>
                <a:cubicBezTo>
                  <a:pt x="2364" y="24428"/>
                  <a:pt x="5707" y="35897"/>
                  <a:pt x="11629" y="44082"/>
                </a:cubicBezTo>
                <a:cubicBezTo>
                  <a:pt x="17782" y="52587"/>
                  <a:pt x="29173" y="60332"/>
                  <a:pt x="39537" y="58670"/>
                </a:cubicBezTo>
                <a:cubicBezTo>
                  <a:pt x="49203" y="57120"/>
                  <a:pt x="49748" y="56659"/>
                  <a:pt x="57296" y="50424"/>
                </a:cubicBezTo>
                <a:cubicBezTo>
                  <a:pt x="62556" y="46079"/>
                  <a:pt x="64679" y="36600"/>
                  <a:pt x="61736" y="30445"/>
                </a:cubicBezTo>
                <a:cubicBezTo>
                  <a:pt x="58298" y="23257"/>
                  <a:pt x="56273" y="24644"/>
                  <a:pt x="50954" y="18711"/>
                </a:cubicBezTo>
                <a:cubicBezTo>
                  <a:pt x="47260" y="14591"/>
                  <a:pt x="44103" y="9185"/>
                  <a:pt x="38903" y="7294"/>
                </a:cubicBezTo>
                <a:cubicBezTo>
                  <a:pt x="33439" y="5307"/>
                  <a:pt x="26891" y="5218"/>
                  <a:pt x="21460" y="7294"/>
                </a:cubicBezTo>
                <a:cubicBezTo>
                  <a:pt x="9149" y="12001"/>
                  <a:pt x="-3826" y="29029"/>
                  <a:pt x="1164" y="41228"/>
                </a:cubicBezTo>
                <a:cubicBezTo>
                  <a:pt x="8128" y="58254"/>
                  <a:pt x="49341" y="57602"/>
                  <a:pt x="56345" y="40593"/>
                </a:cubicBezTo>
                <a:cubicBezTo>
                  <a:pt x="58882" y="34432"/>
                  <a:pt x="60567" y="26229"/>
                  <a:pt x="56979" y="20614"/>
                </a:cubicBezTo>
                <a:cubicBezTo>
                  <a:pt x="53070" y="14496"/>
                  <a:pt x="47109" y="9628"/>
                  <a:pt x="40806" y="6026"/>
                </a:cubicBezTo>
                <a:cubicBezTo>
                  <a:pt x="32309" y="1170"/>
                  <a:pt x="17818" y="3588"/>
                  <a:pt x="11946" y="11417"/>
                </a:cubicBezTo>
              </a:path>
            </a:pathLst>
          </a:custGeom>
          <a:noFill/>
          <a:ln w="9525" cap="flat" cmpd="sng">
            <a:solidFill>
              <a:srgbClr val="979CB8"/>
            </a:solidFill>
            <a:prstDash val="solid"/>
            <a:round/>
            <a:headEnd type="none" w="med" len="med"/>
            <a:tailEnd type="none" w="med" len="med"/>
          </a:ln>
        </p:spPr>
      </p:sp>
      <p:sp>
        <p:nvSpPr>
          <p:cNvPr id="30" name="Google Shape;30;p7"/>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lvl1pPr lvl="0">
              <a:buNone/>
              <a:defRPr>
                <a:latin typeface="Shadows Into Light" panose="02000000000000000000"/>
                <a:ea typeface="Shadows Into Light" panose="02000000000000000000"/>
                <a:cs typeface="Shadows Into Light" panose="02000000000000000000"/>
                <a:sym typeface="Shadows Into Light" panose="02000000000000000000"/>
              </a:defRPr>
            </a:lvl1pPr>
            <a:lvl2pPr lvl="1">
              <a:buNone/>
              <a:defRPr>
                <a:latin typeface="Shadows Into Light" panose="02000000000000000000"/>
                <a:ea typeface="Shadows Into Light" panose="02000000000000000000"/>
                <a:cs typeface="Shadows Into Light" panose="02000000000000000000"/>
                <a:sym typeface="Shadows Into Light" panose="02000000000000000000"/>
              </a:defRPr>
            </a:lvl2pPr>
            <a:lvl3pPr lvl="2">
              <a:buNone/>
              <a:defRPr>
                <a:latin typeface="Shadows Into Light" panose="02000000000000000000"/>
                <a:ea typeface="Shadows Into Light" panose="02000000000000000000"/>
                <a:cs typeface="Shadows Into Light" panose="02000000000000000000"/>
                <a:sym typeface="Shadows Into Light" panose="02000000000000000000"/>
              </a:defRPr>
            </a:lvl3pPr>
            <a:lvl4pPr lvl="3">
              <a:buNone/>
              <a:defRPr>
                <a:latin typeface="Shadows Into Light" panose="02000000000000000000"/>
                <a:ea typeface="Shadows Into Light" panose="02000000000000000000"/>
                <a:cs typeface="Shadows Into Light" panose="02000000000000000000"/>
                <a:sym typeface="Shadows Into Light" panose="02000000000000000000"/>
              </a:defRPr>
            </a:lvl4pPr>
            <a:lvl5pPr lvl="4">
              <a:buNone/>
              <a:defRPr>
                <a:latin typeface="Shadows Into Light" panose="02000000000000000000"/>
                <a:ea typeface="Shadows Into Light" panose="02000000000000000000"/>
                <a:cs typeface="Shadows Into Light" panose="02000000000000000000"/>
                <a:sym typeface="Shadows Into Light" panose="02000000000000000000"/>
              </a:defRPr>
            </a:lvl5pPr>
            <a:lvl6pPr lvl="5">
              <a:buNone/>
              <a:defRPr>
                <a:latin typeface="Shadows Into Light" panose="02000000000000000000"/>
                <a:ea typeface="Shadows Into Light" panose="02000000000000000000"/>
                <a:cs typeface="Shadows Into Light" panose="02000000000000000000"/>
                <a:sym typeface="Shadows Into Light" panose="02000000000000000000"/>
              </a:defRPr>
            </a:lvl6pPr>
            <a:lvl7pPr lvl="6">
              <a:buNone/>
              <a:defRPr>
                <a:latin typeface="Shadows Into Light" panose="02000000000000000000"/>
                <a:ea typeface="Shadows Into Light" panose="02000000000000000000"/>
                <a:cs typeface="Shadows Into Light" panose="02000000000000000000"/>
                <a:sym typeface="Shadows Into Light" panose="02000000000000000000"/>
              </a:defRPr>
            </a:lvl7pPr>
            <a:lvl8pPr lvl="7">
              <a:buNone/>
              <a:defRPr>
                <a:latin typeface="Shadows Into Light" panose="02000000000000000000"/>
                <a:ea typeface="Shadows Into Light" panose="02000000000000000000"/>
                <a:cs typeface="Shadows Into Light" panose="02000000000000000000"/>
                <a:sym typeface="Shadows Into Light" panose="02000000000000000000"/>
              </a:defRPr>
            </a:lvl8pPr>
            <a:lvl9pPr lvl="8">
              <a:buNone/>
              <a:defRPr>
                <a:latin typeface="Shadows Into Light" panose="02000000000000000000"/>
                <a:ea typeface="Shadows Into Light" panose="02000000000000000000"/>
                <a:cs typeface="Shadows Into Light" panose="02000000000000000000"/>
                <a:sym typeface="Shadows Into Light" panose="02000000000000000000"/>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x" matchingName="Title + 1 column">
  <p:cSld name="TITLE_AND_BODY">
    <p:spTree>
      <p:nvGrpSpPr>
        <p:cNvPr id="31" name="Shape 31"/>
        <p:cNvGrpSpPr/>
        <p:nvPr/>
      </p:nvGrpSpPr>
      <p:grpSpPr>
        <a:xfrm>
          <a:off x="0" y="0"/>
          <a:ext cx="0" cy="0"/>
          <a:chOff x="0" y="0"/>
          <a:chExt cx="0" cy="0"/>
        </a:xfrm>
      </p:grpSpPr>
      <p:sp>
        <p:nvSpPr>
          <p:cNvPr id="32" name="Google Shape;32;p8"/>
          <p:cNvSpPr txBox="1"/>
          <p:nvPr>
            <p:ph type="title"/>
          </p:nvPr>
        </p:nvSpPr>
        <p:spPr>
          <a:xfrm>
            <a:off x="1027950" y="689775"/>
            <a:ext cx="7088100" cy="910500"/>
          </a:xfrm>
          <a:prstGeom prst="rect">
            <a:avLst/>
          </a:prstGeom>
        </p:spPr>
        <p:txBody>
          <a:bodyPr spcFirstLastPara="1" wrap="square" lIns="91425" tIns="91425" rIns="91425" bIns="91425" anchor="b" anchorCtr="0"/>
          <a:lstStyle>
            <a:lvl1pPr lvl="0">
              <a:spcBef>
                <a:spcPts val="0"/>
              </a:spcBef>
              <a:spcAft>
                <a:spcPts val="0"/>
              </a:spcAft>
              <a:buClr>
                <a:srgbClr val="979CB8"/>
              </a:buClr>
              <a:buSzPts val="3000"/>
              <a:buNone/>
              <a:defRPr>
                <a:solidFill>
                  <a:srgbClr val="979CB8"/>
                </a:solidFill>
              </a:defRPr>
            </a:lvl1pPr>
            <a:lvl2pPr lvl="1">
              <a:spcBef>
                <a:spcPts val="0"/>
              </a:spcBef>
              <a:spcAft>
                <a:spcPts val="0"/>
              </a:spcAft>
              <a:buClr>
                <a:srgbClr val="979CB8"/>
              </a:buClr>
              <a:buSzPts val="3000"/>
              <a:buNone/>
              <a:defRPr>
                <a:solidFill>
                  <a:srgbClr val="979CB8"/>
                </a:solidFill>
              </a:defRPr>
            </a:lvl2pPr>
            <a:lvl3pPr lvl="2">
              <a:spcBef>
                <a:spcPts val="0"/>
              </a:spcBef>
              <a:spcAft>
                <a:spcPts val="0"/>
              </a:spcAft>
              <a:buClr>
                <a:srgbClr val="979CB8"/>
              </a:buClr>
              <a:buSzPts val="3000"/>
              <a:buNone/>
              <a:defRPr>
                <a:solidFill>
                  <a:srgbClr val="979CB8"/>
                </a:solidFill>
              </a:defRPr>
            </a:lvl3pPr>
            <a:lvl4pPr lvl="3">
              <a:spcBef>
                <a:spcPts val="0"/>
              </a:spcBef>
              <a:spcAft>
                <a:spcPts val="0"/>
              </a:spcAft>
              <a:buClr>
                <a:srgbClr val="979CB8"/>
              </a:buClr>
              <a:buSzPts val="3000"/>
              <a:buNone/>
              <a:defRPr>
                <a:solidFill>
                  <a:srgbClr val="979CB8"/>
                </a:solidFill>
              </a:defRPr>
            </a:lvl4pPr>
            <a:lvl5pPr lvl="4">
              <a:spcBef>
                <a:spcPts val="0"/>
              </a:spcBef>
              <a:spcAft>
                <a:spcPts val="0"/>
              </a:spcAft>
              <a:buClr>
                <a:srgbClr val="979CB8"/>
              </a:buClr>
              <a:buSzPts val="3000"/>
              <a:buNone/>
              <a:defRPr>
                <a:solidFill>
                  <a:srgbClr val="979CB8"/>
                </a:solidFill>
              </a:defRPr>
            </a:lvl5pPr>
            <a:lvl6pPr lvl="5">
              <a:spcBef>
                <a:spcPts val="0"/>
              </a:spcBef>
              <a:spcAft>
                <a:spcPts val="0"/>
              </a:spcAft>
              <a:buClr>
                <a:srgbClr val="979CB8"/>
              </a:buClr>
              <a:buSzPts val="3000"/>
              <a:buNone/>
              <a:defRPr>
                <a:solidFill>
                  <a:srgbClr val="979CB8"/>
                </a:solidFill>
              </a:defRPr>
            </a:lvl6pPr>
            <a:lvl7pPr lvl="6">
              <a:spcBef>
                <a:spcPts val="0"/>
              </a:spcBef>
              <a:spcAft>
                <a:spcPts val="0"/>
              </a:spcAft>
              <a:buClr>
                <a:srgbClr val="979CB8"/>
              </a:buClr>
              <a:buSzPts val="3000"/>
              <a:buNone/>
              <a:defRPr>
                <a:solidFill>
                  <a:srgbClr val="979CB8"/>
                </a:solidFill>
              </a:defRPr>
            </a:lvl7pPr>
            <a:lvl8pPr lvl="7">
              <a:spcBef>
                <a:spcPts val="0"/>
              </a:spcBef>
              <a:spcAft>
                <a:spcPts val="0"/>
              </a:spcAft>
              <a:buClr>
                <a:srgbClr val="979CB8"/>
              </a:buClr>
              <a:buSzPts val="3000"/>
              <a:buNone/>
              <a:defRPr>
                <a:solidFill>
                  <a:srgbClr val="979CB8"/>
                </a:solidFill>
              </a:defRPr>
            </a:lvl8pPr>
            <a:lvl9pPr lvl="8">
              <a:spcBef>
                <a:spcPts val="0"/>
              </a:spcBef>
              <a:spcAft>
                <a:spcPts val="0"/>
              </a:spcAft>
              <a:buClr>
                <a:srgbClr val="979CB8"/>
              </a:buClr>
              <a:buSzPts val="3000"/>
              <a:buNone/>
              <a:defRPr>
                <a:solidFill>
                  <a:srgbClr val="979CB8"/>
                </a:solidFill>
              </a:defRPr>
            </a:lvl9pPr>
          </a:lstStyle>
          <a:p/>
        </p:txBody>
      </p:sp>
      <p:sp>
        <p:nvSpPr>
          <p:cNvPr id="33" name="Google Shape;33;p8"/>
          <p:cNvSpPr txBox="1"/>
          <p:nvPr>
            <p:ph type="body" idx="1"/>
          </p:nvPr>
        </p:nvSpPr>
        <p:spPr>
          <a:xfrm>
            <a:off x="1070325" y="1918650"/>
            <a:ext cx="7056300" cy="40830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p:txBody>
      </p:sp>
      <p:sp>
        <p:nvSpPr>
          <p:cNvPr id="34" name="Google Shape;34;p8"/>
          <p:cNvSpPr/>
          <p:nvPr/>
        </p:nvSpPr>
        <p:spPr>
          <a:xfrm>
            <a:off x="3120675" y="1533250"/>
            <a:ext cx="3060325" cy="15325"/>
          </a:xfrm>
          <a:custGeom>
            <a:avLst/>
            <a:gdLst/>
            <a:ahLst/>
            <a:cxnLst/>
            <a:rect l="l" t="t" r="r" b="b"/>
            <a:pathLst>
              <a:path w="122413" h="613" extrusionOk="0">
                <a:moveTo>
                  <a:pt x="0" y="317"/>
                </a:moveTo>
                <a:cubicBezTo>
                  <a:pt x="40797" y="1117"/>
                  <a:pt x="81609" y="0"/>
                  <a:pt x="122413" y="0"/>
                </a:cubicBezTo>
              </a:path>
            </a:pathLst>
          </a:custGeom>
          <a:noFill/>
          <a:ln w="9525" cap="flat" cmpd="sng">
            <a:solidFill>
              <a:srgbClr val="979CB8"/>
            </a:solidFill>
            <a:prstDash val="solid"/>
            <a:round/>
            <a:headEnd type="none" w="med" len="med"/>
            <a:tailEnd type="none" w="med" len="med"/>
          </a:ln>
        </p:spPr>
      </p:sp>
      <p:sp>
        <p:nvSpPr>
          <p:cNvPr id="35" name="Google Shape;35;p8"/>
          <p:cNvSpPr/>
          <p:nvPr/>
        </p:nvSpPr>
        <p:spPr>
          <a:xfrm>
            <a:off x="3068250" y="1577725"/>
            <a:ext cx="3226850" cy="15875"/>
          </a:xfrm>
          <a:custGeom>
            <a:avLst/>
            <a:gdLst/>
            <a:ahLst/>
            <a:cxnLst/>
            <a:rect l="l" t="t" r="r" b="b"/>
            <a:pathLst>
              <a:path w="129074" h="635" extrusionOk="0">
                <a:moveTo>
                  <a:pt x="0" y="0"/>
                </a:moveTo>
                <a:cubicBezTo>
                  <a:pt x="43025" y="0"/>
                  <a:pt x="86049" y="635"/>
                  <a:pt x="129074" y="635"/>
                </a:cubicBezTo>
              </a:path>
            </a:pathLst>
          </a:custGeom>
          <a:noFill/>
          <a:ln w="9525" cap="flat" cmpd="sng">
            <a:solidFill>
              <a:srgbClr val="979CB8"/>
            </a:solidFill>
            <a:prstDash val="solid"/>
            <a:round/>
            <a:headEnd type="none" w="med" len="med"/>
            <a:tailEnd type="none" w="med" len="med"/>
          </a:ln>
        </p:spPr>
      </p:sp>
      <p:sp>
        <p:nvSpPr>
          <p:cNvPr id="36" name="Google Shape;36;p8"/>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ColTx" matchingName="Title + 2 columns">
  <p:cSld name="TITLE_AND_TWO_COLUMNS">
    <p:spTree>
      <p:nvGrpSpPr>
        <p:cNvPr id="37" name="Shape 37"/>
        <p:cNvGrpSpPr/>
        <p:nvPr/>
      </p:nvGrpSpPr>
      <p:grpSpPr>
        <a:xfrm>
          <a:off x="0" y="0"/>
          <a:ext cx="0" cy="0"/>
          <a:chOff x="0" y="0"/>
          <a:chExt cx="0" cy="0"/>
        </a:xfrm>
      </p:grpSpPr>
      <p:sp>
        <p:nvSpPr>
          <p:cNvPr id="38" name="Google Shape;38;p9"/>
          <p:cNvSpPr txBox="1"/>
          <p:nvPr>
            <p:ph type="body" idx="1"/>
          </p:nvPr>
        </p:nvSpPr>
        <p:spPr>
          <a:xfrm>
            <a:off x="1109975" y="1831450"/>
            <a:ext cx="3266400" cy="41148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p:txBody>
      </p:sp>
      <p:sp>
        <p:nvSpPr>
          <p:cNvPr id="39" name="Google Shape;39;p9"/>
          <p:cNvSpPr txBox="1"/>
          <p:nvPr>
            <p:ph type="body" idx="2"/>
          </p:nvPr>
        </p:nvSpPr>
        <p:spPr>
          <a:xfrm>
            <a:off x="4915550" y="1831450"/>
            <a:ext cx="3155400" cy="41148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p:txBody>
      </p:sp>
      <p:sp>
        <p:nvSpPr>
          <p:cNvPr id="40" name="Google Shape;40;p9"/>
          <p:cNvSpPr txBox="1"/>
          <p:nvPr>
            <p:ph type="title"/>
          </p:nvPr>
        </p:nvSpPr>
        <p:spPr>
          <a:xfrm>
            <a:off x="1027950" y="689775"/>
            <a:ext cx="7088100" cy="910500"/>
          </a:xfrm>
          <a:prstGeom prst="rect">
            <a:avLst/>
          </a:prstGeom>
        </p:spPr>
        <p:txBody>
          <a:bodyPr spcFirstLastPara="1" wrap="square" lIns="91425" tIns="91425" rIns="91425" bIns="91425" anchor="b" anchorCtr="0"/>
          <a:lstStyle>
            <a:lvl1pPr lvl="0" rtl="0">
              <a:spcBef>
                <a:spcPts val="0"/>
              </a:spcBef>
              <a:spcAft>
                <a:spcPts val="0"/>
              </a:spcAft>
              <a:buClr>
                <a:srgbClr val="979CB8"/>
              </a:buClr>
              <a:buSzPts val="3000"/>
              <a:buNone/>
              <a:defRPr>
                <a:solidFill>
                  <a:srgbClr val="979CB8"/>
                </a:solidFill>
              </a:defRPr>
            </a:lvl1pPr>
            <a:lvl2pPr lvl="1" rtl="0">
              <a:spcBef>
                <a:spcPts val="0"/>
              </a:spcBef>
              <a:spcAft>
                <a:spcPts val="0"/>
              </a:spcAft>
              <a:buClr>
                <a:srgbClr val="979CB8"/>
              </a:buClr>
              <a:buSzPts val="3000"/>
              <a:buNone/>
              <a:defRPr>
                <a:solidFill>
                  <a:srgbClr val="979CB8"/>
                </a:solidFill>
              </a:defRPr>
            </a:lvl2pPr>
            <a:lvl3pPr lvl="2" rtl="0">
              <a:spcBef>
                <a:spcPts val="0"/>
              </a:spcBef>
              <a:spcAft>
                <a:spcPts val="0"/>
              </a:spcAft>
              <a:buClr>
                <a:srgbClr val="979CB8"/>
              </a:buClr>
              <a:buSzPts val="3000"/>
              <a:buNone/>
              <a:defRPr>
                <a:solidFill>
                  <a:srgbClr val="979CB8"/>
                </a:solidFill>
              </a:defRPr>
            </a:lvl3pPr>
            <a:lvl4pPr lvl="3" rtl="0">
              <a:spcBef>
                <a:spcPts val="0"/>
              </a:spcBef>
              <a:spcAft>
                <a:spcPts val="0"/>
              </a:spcAft>
              <a:buClr>
                <a:srgbClr val="979CB8"/>
              </a:buClr>
              <a:buSzPts val="3000"/>
              <a:buNone/>
              <a:defRPr>
                <a:solidFill>
                  <a:srgbClr val="979CB8"/>
                </a:solidFill>
              </a:defRPr>
            </a:lvl4pPr>
            <a:lvl5pPr lvl="4" rtl="0">
              <a:spcBef>
                <a:spcPts val="0"/>
              </a:spcBef>
              <a:spcAft>
                <a:spcPts val="0"/>
              </a:spcAft>
              <a:buClr>
                <a:srgbClr val="979CB8"/>
              </a:buClr>
              <a:buSzPts val="3000"/>
              <a:buNone/>
              <a:defRPr>
                <a:solidFill>
                  <a:srgbClr val="979CB8"/>
                </a:solidFill>
              </a:defRPr>
            </a:lvl5pPr>
            <a:lvl6pPr lvl="5" rtl="0">
              <a:spcBef>
                <a:spcPts val="0"/>
              </a:spcBef>
              <a:spcAft>
                <a:spcPts val="0"/>
              </a:spcAft>
              <a:buClr>
                <a:srgbClr val="979CB8"/>
              </a:buClr>
              <a:buSzPts val="3000"/>
              <a:buNone/>
              <a:defRPr>
                <a:solidFill>
                  <a:srgbClr val="979CB8"/>
                </a:solidFill>
              </a:defRPr>
            </a:lvl6pPr>
            <a:lvl7pPr lvl="6" rtl="0">
              <a:spcBef>
                <a:spcPts val="0"/>
              </a:spcBef>
              <a:spcAft>
                <a:spcPts val="0"/>
              </a:spcAft>
              <a:buClr>
                <a:srgbClr val="979CB8"/>
              </a:buClr>
              <a:buSzPts val="3000"/>
              <a:buNone/>
              <a:defRPr>
                <a:solidFill>
                  <a:srgbClr val="979CB8"/>
                </a:solidFill>
              </a:defRPr>
            </a:lvl7pPr>
            <a:lvl8pPr lvl="7" rtl="0">
              <a:spcBef>
                <a:spcPts val="0"/>
              </a:spcBef>
              <a:spcAft>
                <a:spcPts val="0"/>
              </a:spcAft>
              <a:buClr>
                <a:srgbClr val="979CB8"/>
              </a:buClr>
              <a:buSzPts val="3000"/>
              <a:buNone/>
              <a:defRPr>
                <a:solidFill>
                  <a:srgbClr val="979CB8"/>
                </a:solidFill>
              </a:defRPr>
            </a:lvl8pPr>
            <a:lvl9pPr lvl="8" rtl="0">
              <a:spcBef>
                <a:spcPts val="0"/>
              </a:spcBef>
              <a:spcAft>
                <a:spcPts val="0"/>
              </a:spcAft>
              <a:buClr>
                <a:srgbClr val="979CB8"/>
              </a:buClr>
              <a:buSzPts val="3000"/>
              <a:buNone/>
              <a:defRPr>
                <a:solidFill>
                  <a:srgbClr val="979CB8"/>
                </a:solidFill>
              </a:defRPr>
            </a:lvl9pPr>
          </a:lstStyle>
          <a:p/>
        </p:txBody>
      </p:sp>
      <p:sp>
        <p:nvSpPr>
          <p:cNvPr id="41" name="Google Shape;41;p9"/>
          <p:cNvSpPr/>
          <p:nvPr/>
        </p:nvSpPr>
        <p:spPr>
          <a:xfrm>
            <a:off x="3120675" y="1533250"/>
            <a:ext cx="3060325" cy="15325"/>
          </a:xfrm>
          <a:custGeom>
            <a:avLst/>
            <a:gdLst/>
            <a:ahLst/>
            <a:cxnLst/>
            <a:rect l="l" t="t" r="r" b="b"/>
            <a:pathLst>
              <a:path w="122413" h="613" extrusionOk="0">
                <a:moveTo>
                  <a:pt x="0" y="317"/>
                </a:moveTo>
                <a:cubicBezTo>
                  <a:pt x="40797" y="1117"/>
                  <a:pt x="81609" y="0"/>
                  <a:pt x="122413" y="0"/>
                </a:cubicBezTo>
              </a:path>
            </a:pathLst>
          </a:custGeom>
          <a:noFill/>
          <a:ln w="9525" cap="flat" cmpd="sng">
            <a:solidFill>
              <a:srgbClr val="979CB8"/>
            </a:solidFill>
            <a:prstDash val="solid"/>
            <a:round/>
            <a:headEnd type="none" w="med" len="med"/>
            <a:tailEnd type="none" w="med" len="med"/>
          </a:ln>
        </p:spPr>
      </p:sp>
      <p:sp>
        <p:nvSpPr>
          <p:cNvPr id="42" name="Google Shape;42;p9"/>
          <p:cNvSpPr/>
          <p:nvPr/>
        </p:nvSpPr>
        <p:spPr>
          <a:xfrm>
            <a:off x="3068250" y="1577725"/>
            <a:ext cx="3226850" cy="15875"/>
          </a:xfrm>
          <a:custGeom>
            <a:avLst/>
            <a:gdLst/>
            <a:ahLst/>
            <a:cxnLst/>
            <a:rect l="l" t="t" r="r" b="b"/>
            <a:pathLst>
              <a:path w="129074" h="635" extrusionOk="0">
                <a:moveTo>
                  <a:pt x="0" y="0"/>
                </a:moveTo>
                <a:cubicBezTo>
                  <a:pt x="43025" y="0"/>
                  <a:pt x="86049" y="635"/>
                  <a:pt x="129074" y="635"/>
                </a:cubicBezTo>
              </a:path>
            </a:pathLst>
          </a:custGeom>
          <a:noFill/>
          <a:ln w="9525" cap="flat" cmpd="sng">
            <a:solidFill>
              <a:srgbClr val="979CB8"/>
            </a:solidFill>
            <a:prstDash val="solid"/>
            <a:round/>
            <a:headEnd type="none" w="med" len="med"/>
            <a:tailEnd type="none" w="med" len="med"/>
          </a:ln>
        </p:spPr>
      </p:sp>
      <p:sp>
        <p:nvSpPr>
          <p:cNvPr id="43" name="Google Shape;43;p9"/>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44" name="Shape 44"/>
        <p:cNvGrpSpPr/>
        <p:nvPr/>
      </p:nvGrpSpPr>
      <p:grpSpPr>
        <a:xfrm>
          <a:off x="0" y="0"/>
          <a:ext cx="0" cy="0"/>
          <a:chOff x="0" y="0"/>
          <a:chExt cx="0" cy="0"/>
        </a:xfrm>
      </p:grpSpPr>
      <p:sp>
        <p:nvSpPr>
          <p:cNvPr id="45" name="Google Shape;45;p10"/>
          <p:cNvSpPr txBox="1"/>
          <p:nvPr>
            <p:ph type="body" idx="1"/>
          </p:nvPr>
        </p:nvSpPr>
        <p:spPr>
          <a:xfrm>
            <a:off x="1014825" y="1902800"/>
            <a:ext cx="2297400" cy="40911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p:txBody>
      </p:sp>
      <p:sp>
        <p:nvSpPr>
          <p:cNvPr id="46" name="Google Shape;46;p10"/>
          <p:cNvSpPr txBox="1"/>
          <p:nvPr>
            <p:ph type="body" idx="2"/>
          </p:nvPr>
        </p:nvSpPr>
        <p:spPr>
          <a:xfrm>
            <a:off x="3429925" y="1902800"/>
            <a:ext cx="2297400" cy="40911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p:txBody>
      </p:sp>
      <p:sp>
        <p:nvSpPr>
          <p:cNvPr id="47" name="Google Shape;47;p10"/>
          <p:cNvSpPr txBox="1"/>
          <p:nvPr>
            <p:ph type="body" idx="3"/>
          </p:nvPr>
        </p:nvSpPr>
        <p:spPr>
          <a:xfrm>
            <a:off x="5845025" y="1902800"/>
            <a:ext cx="2297400" cy="40911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p:txBody>
      </p:sp>
      <p:sp>
        <p:nvSpPr>
          <p:cNvPr id="48" name="Google Shape;48;p10"/>
          <p:cNvSpPr txBox="1"/>
          <p:nvPr>
            <p:ph type="title"/>
          </p:nvPr>
        </p:nvSpPr>
        <p:spPr>
          <a:xfrm>
            <a:off x="1027950" y="689775"/>
            <a:ext cx="7088100" cy="910500"/>
          </a:xfrm>
          <a:prstGeom prst="rect">
            <a:avLst/>
          </a:prstGeom>
        </p:spPr>
        <p:txBody>
          <a:bodyPr spcFirstLastPara="1" wrap="square" lIns="91425" tIns="91425" rIns="91425" bIns="91425" anchor="b" anchorCtr="0"/>
          <a:lstStyle>
            <a:lvl1pPr lvl="0" rtl="0">
              <a:spcBef>
                <a:spcPts val="0"/>
              </a:spcBef>
              <a:spcAft>
                <a:spcPts val="0"/>
              </a:spcAft>
              <a:buClr>
                <a:srgbClr val="979CB8"/>
              </a:buClr>
              <a:buSzPts val="3000"/>
              <a:buNone/>
              <a:defRPr>
                <a:solidFill>
                  <a:srgbClr val="979CB8"/>
                </a:solidFill>
              </a:defRPr>
            </a:lvl1pPr>
            <a:lvl2pPr lvl="1" rtl="0">
              <a:spcBef>
                <a:spcPts val="0"/>
              </a:spcBef>
              <a:spcAft>
                <a:spcPts val="0"/>
              </a:spcAft>
              <a:buClr>
                <a:srgbClr val="979CB8"/>
              </a:buClr>
              <a:buSzPts val="3000"/>
              <a:buNone/>
              <a:defRPr>
                <a:solidFill>
                  <a:srgbClr val="979CB8"/>
                </a:solidFill>
              </a:defRPr>
            </a:lvl2pPr>
            <a:lvl3pPr lvl="2" rtl="0">
              <a:spcBef>
                <a:spcPts val="0"/>
              </a:spcBef>
              <a:spcAft>
                <a:spcPts val="0"/>
              </a:spcAft>
              <a:buClr>
                <a:srgbClr val="979CB8"/>
              </a:buClr>
              <a:buSzPts val="3000"/>
              <a:buNone/>
              <a:defRPr>
                <a:solidFill>
                  <a:srgbClr val="979CB8"/>
                </a:solidFill>
              </a:defRPr>
            </a:lvl3pPr>
            <a:lvl4pPr lvl="3" rtl="0">
              <a:spcBef>
                <a:spcPts val="0"/>
              </a:spcBef>
              <a:spcAft>
                <a:spcPts val="0"/>
              </a:spcAft>
              <a:buClr>
                <a:srgbClr val="979CB8"/>
              </a:buClr>
              <a:buSzPts val="3000"/>
              <a:buNone/>
              <a:defRPr>
                <a:solidFill>
                  <a:srgbClr val="979CB8"/>
                </a:solidFill>
              </a:defRPr>
            </a:lvl4pPr>
            <a:lvl5pPr lvl="4" rtl="0">
              <a:spcBef>
                <a:spcPts val="0"/>
              </a:spcBef>
              <a:spcAft>
                <a:spcPts val="0"/>
              </a:spcAft>
              <a:buClr>
                <a:srgbClr val="979CB8"/>
              </a:buClr>
              <a:buSzPts val="3000"/>
              <a:buNone/>
              <a:defRPr>
                <a:solidFill>
                  <a:srgbClr val="979CB8"/>
                </a:solidFill>
              </a:defRPr>
            </a:lvl5pPr>
            <a:lvl6pPr lvl="5" rtl="0">
              <a:spcBef>
                <a:spcPts val="0"/>
              </a:spcBef>
              <a:spcAft>
                <a:spcPts val="0"/>
              </a:spcAft>
              <a:buClr>
                <a:srgbClr val="979CB8"/>
              </a:buClr>
              <a:buSzPts val="3000"/>
              <a:buNone/>
              <a:defRPr>
                <a:solidFill>
                  <a:srgbClr val="979CB8"/>
                </a:solidFill>
              </a:defRPr>
            </a:lvl6pPr>
            <a:lvl7pPr lvl="6" rtl="0">
              <a:spcBef>
                <a:spcPts val="0"/>
              </a:spcBef>
              <a:spcAft>
                <a:spcPts val="0"/>
              </a:spcAft>
              <a:buClr>
                <a:srgbClr val="979CB8"/>
              </a:buClr>
              <a:buSzPts val="3000"/>
              <a:buNone/>
              <a:defRPr>
                <a:solidFill>
                  <a:srgbClr val="979CB8"/>
                </a:solidFill>
              </a:defRPr>
            </a:lvl7pPr>
            <a:lvl8pPr lvl="7" rtl="0">
              <a:spcBef>
                <a:spcPts val="0"/>
              </a:spcBef>
              <a:spcAft>
                <a:spcPts val="0"/>
              </a:spcAft>
              <a:buClr>
                <a:srgbClr val="979CB8"/>
              </a:buClr>
              <a:buSzPts val="3000"/>
              <a:buNone/>
              <a:defRPr>
                <a:solidFill>
                  <a:srgbClr val="979CB8"/>
                </a:solidFill>
              </a:defRPr>
            </a:lvl8pPr>
            <a:lvl9pPr lvl="8" rtl="0">
              <a:spcBef>
                <a:spcPts val="0"/>
              </a:spcBef>
              <a:spcAft>
                <a:spcPts val="0"/>
              </a:spcAft>
              <a:buClr>
                <a:srgbClr val="979CB8"/>
              </a:buClr>
              <a:buSzPts val="3000"/>
              <a:buNone/>
              <a:defRPr>
                <a:solidFill>
                  <a:srgbClr val="979CB8"/>
                </a:solidFill>
              </a:defRPr>
            </a:lvl9pPr>
          </a:lstStyle>
          <a:p/>
        </p:txBody>
      </p:sp>
      <p:sp>
        <p:nvSpPr>
          <p:cNvPr id="49" name="Google Shape;49;p10"/>
          <p:cNvSpPr/>
          <p:nvPr/>
        </p:nvSpPr>
        <p:spPr>
          <a:xfrm>
            <a:off x="3120675" y="1533250"/>
            <a:ext cx="3060325" cy="15325"/>
          </a:xfrm>
          <a:custGeom>
            <a:avLst/>
            <a:gdLst/>
            <a:ahLst/>
            <a:cxnLst/>
            <a:rect l="l" t="t" r="r" b="b"/>
            <a:pathLst>
              <a:path w="122413" h="613" extrusionOk="0">
                <a:moveTo>
                  <a:pt x="0" y="317"/>
                </a:moveTo>
                <a:cubicBezTo>
                  <a:pt x="40797" y="1117"/>
                  <a:pt x="81609" y="0"/>
                  <a:pt x="122413" y="0"/>
                </a:cubicBezTo>
              </a:path>
            </a:pathLst>
          </a:custGeom>
          <a:noFill/>
          <a:ln w="9525" cap="flat" cmpd="sng">
            <a:solidFill>
              <a:srgbClr val="979CB8"/>
            </a:solidFill>
            <a:prstDash val="solid"/>
            <a:round/>
            <a:headEnd type="none" w="med" len="med"/>
            <a:tailEnd type="none" w="med" len="med"/>
          </a:ln>
        </p:spPr>
      </p:sp>
      <p:sp>
        <p:nvSpPr>
          <p:cNvPr id="50" name="Google Shape;50;p10"/>
          <p:cNvSpPr/>
          <p:nvPr/>
        </p:nvSpPr>
        <p:spPr>
          <a:xfrm>
            <a:off x="3068250" y="1577725"/>
            <a:ext cx="3226850" cy="15875"/>
          </a:xfrm>
          <a:custGeom>
            <a:avLst/>
            <a:gdLst/>
            <a:ahLst/>
            <a:cxnLst/>
            <a:rect l="l" t="t" r="r" b="b"/>
            <a:pathLst>
              <a:path w="129074" h="635" extrusionOk="0">
                <a:moveTo>
                  <a:pt x="0" y="0"/>
                </a:moveTo>
                <a:cubicBezTo>
                  <a:pt x="43025" y="0"/>
                  <a:pt x="86049" y="635"/>
                  <a:pt x="129074" y="635"/>
                </a:cubicBezTo>
              </a:path>
            </a:pathLst>
          </a:custGeom>
          <a:noFill/>
          <a:ln w="9525" cap="flat" cmpd="sng">
            <a:solidFill>
              <a:srgbClr val="979CB8"/>
            </a:solidFill>
            <a:prstDash val="solid"/>
            <a:round/>
            <a:headEnd type="none" w="med" len="med"/>
            <a:tailEnd type="none" w="med" len="med"/>
          </a:ln>
        </p:spPr>
      </p:sp>
      <p:sp>
        <p:nvSpPr>
          <p:cNvPr id="51" name="Google Shape;51;p10"/>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6.jpe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8"/>
          <a:stretch>
            <a:fillRect/>
          </a:stretch>
        </a:blip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824550" y="689775"/>
            <a:ext cx="7547700" cy="910500"/>
          </a:xfrm>
          <a:prstGeom prst="rect">
            <a:avLst/>
          </a:prstGeom>
          <a:noFill/>
          <a:ln>
            <a:noFill/>
          </a:ln>
        </p:spPr>
        <p:txBody>
          <a:bodyPr spcFirstLastPara="1" wrap="square" lIns="91425" tIns="91425" rIns="91425" bIns="91425" anchor="b" anchorCtr="0"/>
          <a:lstStyle>
            <a:lvl1pPr lvl="0" algn="ctr">
              <a:spcBef>
                <a:spcPts val="0"/>
              </a:spcBef>
              <a:spcAft>
                <a:spcPts val="0"/>
              </a:spcAft>
              <a:buClr>
                <a:srgbClr val="505670"/>
              </a:buClr>
              <a:buSzPts val="3000"/>
              <a:buFont typeface="Shadows Into Light" panose="02000000000000000000"/>
              <a:buNone/>
              <a:defRPr sz="3000">
                <a:solidFill>
                  <a:srgbClr val="505670"/>
                </a:solidFill>
                <a:latin typeface="Shadows Into Light" panose="02000000000000000000"/>
                <a:ea typeface="Shadows Into Light" panose="02000000000000000000"/>
                <a:cs typeface="Shadows Into Light" panose="02000000000000000000"/>
                <a:sym typeface="Shadows Into Light" panose="02000000000000000000"/>
              </a:defRPr>
            </a:lvl1pPr>
            <a:lvl2pPr lvl="1" algn="ctr">
              <a:spcBef>
                <a:spcPts val="0"/>
              </a:spcBef>
              <a:spcAft>
                <a:spcPts val="0"/>
              </a:spcAft>
              <a:buClr>
                <a:srgbClr val="505670"/>
              </a:buClr>
              <a:buSzPts val="3000"/>
              <a:buFont typeface="Shadows Into Light" panose="02000000000000000000"/>
              <a:buNone/>
              <a:defRPr sz="3000">
                <a:solidFill>
                  <a:srgbClr val="505670"/>
                </a:solidFill>
                <a:latin typeface="Shadows Into Light" panose="02000000000000000000"/>
                <a:ea typeface="Shadows Into Light" panose="02000000000000000000"/>
                <a:cs typeface="Shadows Into Light" panose="02000000000000000000"/>
                <a:sym typeface="Shadows Into Light" panose="02000000000000000000"/>
              </a:defRPr>
            </a:lvl2pPr>
            <a:lvl3pPr lvl="2" algn="ctr">
              <a:spcBef>
                <a:spcPts val="0"/>
              </a:spcBef>
              <a:spcAft>
                <a:spcPts val="0"/>
              </a:spcAft>
              <a:buClr>
                <a:srgbClr val="505670"/>
              </a:buClr>
              <a:buSzPts val="3000"/>
              <a:buFont typeface="Shadows Into Light" panose="02000000000000000000"/>
              <a:buNone/>
              <a:defRPr sz="3000">
                <a:solidFill>
                  <a:srgbClr val="505670"/>
                </a:solidFill>
                <a:latin typeface="Shadows Into Light" panose="02000000000000000000"/>
                <a:ea typeface="Shadows Into Light" panose="02000000000000000000"/>
                <a:cs typeface="Shadows Into Light" panose="02000000000000000000"/>
                <a:sym typeface="Shadows Into Light" panose="02000000000000000000"/>
              </a:defRPr>
            </a:lvl3pPr>
            <a:lvl4pPr lvl="3" algn="ctr">
              <a:spcBef>
                <a:spcPts val="0"/>
              </a:spcBef>
              <a:spcAft>
                <a:spcPts val="0"/>
              </a:spcAft>
              <a:buClr>
                <a:srgbClr val="505670"/>
              </a:buClr>
              <a:buSzPts val="3000"/>
              <a:buFont typeface="Shadows Into Light" panose="02000000000000000000"/>
              <a:buNone/>
              <a:defRPr sz="3000">
                <a:solidFill>
                  <a:srgbClr val="505670"/>
                </a:solidFill>
                <a:latin typeface="Shadows Into Light" panose="02000000000000000000"/>
                <a:ea typeface="Shadows Into Light" panose="02000000000000000000"/>
                <a:cs typeface="Shadows Into Light" panose="02000000000000000000"/>
                <a:sym typeface="Shadows Into Light" panose="02000000000000000000"/>
              </a:defRPr>
            </a:lvl4pPr>
            <a:lvl5pPr lvl="4" algn="ctr">
              <a:spcBef>
                <a:spcPts val="0"/>
              </a:spcBef>
              <a:spcAft>
                <a:spcPts val="0"/>
              </a:spcAft>
              <a:buClr>
                <a:srgbClr val="505670"/>
              </a:buClr>
              <a:buSzPts val="3000"/>
              <a:buFont typeface="Shadows Into Light" panose="02000000000000000000"/>
              <a:buNone/>
              <a:defRPr sz="3000">
                <a:solidFill>
                  <a:srgbClr val="505670"/>
                </a:solidFill>
                <a:latin typeface="Shadows Into Light" panose="02000000000000000000"/>
                <a:ea typeface="Shadows Into Light" panose="02000000000000000000"/>
                <a:cs typeface="Shadows Into Light" panose="02000000000000000000"/>
                <a:sym typeface="Shadows Into Light" panose="02000000000000000000"/>
              </a:defRPr>
            </a:lvl5pPr>
            <a:lvl6pPr lvl="5" algn="ctr">
              <a:spcBef>
                <a:spcPts val="0"/>
              </a:spcBef>
              <a:spcAft>
                <a:spcPts val="0"/>
              </a:spcAft>
              <a:buClr>
                <a:srgbClr val="505670"/>
              </a:buClr>
              <a:buSzPts val="3000"/>
              <a:buFont typeface="Shadows Into Light" panose="02000000000000000000"/>
              <a:buNone/>
              <a:defRPr sz="3000">
                <a:solidFill>
                  <a:srgbClr val="505670"/>
                </a:solidFill>
                <a:latin typeface="Shadows Into Light" panose="02000000000000000000"/>
                <a:ea typeface="Shadows Into Light" panose="02000000000000000000"/>
                <a:cs typeface="Shadows Into Light" panose="02000000000000000000"/>
                <a:sym typeface="Shadows Into Light" panose="02000000000000000000"/>
              </a:defRPr>
            </a:lvl6pPr>
            <a:lvl7pPr lvl="6" algn="ctr">
              <a:spcBef>
                <a:spcPts val="0"/>
              </a:spcBef>
              <a:spcAft>
                <a:spcPts val="0"/>
              </a:spcAft>
              <a:buClr>
                <a:srgbClr val="505670"/>
              </a:buClr>
              <a:buSzPts val="3000"/>
              <a:buFont typeface="Shadows Into Light" panose="02000000000000000000"/>
              <a:buNone/>
              <a:defRPr sz="3000">
                <a:solidFill>
                  <a:srgbClr val="505670"/>
                </a:solidFill>
                <a:latin typeface="Shadows Into Light" panose="02000000000000000000"/>
                <a:ea typeface="Shadows Into Light" panose="02000000000000000000"/>
                <a:cs typeface="Shadows Into Light" panose="02000000000000000000"/>
                <a:sym typeface="Shadows Into Light" panose="02000000000000000000"/>
              </a:defRPr>
            </a:lvl7pPr>
            <a:lvl8pPr lvl="7" algn="ctr">
              <a:spcBef>
                <a:spcPts val="0"/>
              </a:spcBef>
              <a:spcAft>
                <a:spcPts val="0"/>
              </a:spcAft>
              <a:buClr>
                <a:srgbClr val="505670"/>
              </a:buClr>
              <a:buSzPts val="3000"/>
              <a:buFont typeface="Shadows Into Light" panose="02000000000000000000"/>
              <a:buNone/>
              <a:defRPr sz="3000">
                <a:solidFill>
                  <a:srgbClr val="505670"/>
                </a:solidFill>
                <a:latin typeface="Shadows Into Light" panose="02000000000000000000"/>
                <a:ea typeface="Shadows Into Light" panose="02000000000000000000"/>
                <a:cs typeface="Shadows Into Light" panose="02000000000000000000"/>
                <a:sym typeface="Shadows Into Light" panose="02000000000000000000"/>
              </a:defRPr>
            </a:lvl8pPr>
            <a:lvl9pPr lvl="8" algn="ctr">
              <a:spcBef>
                <a:spcPts val="0"/>
              </a:spcBef>
              <a:spcAft>
                <a:spcPts val="0"/>
              </a:spcAft>
              <a:buClr>
                <a:srgbClr val="505670"/>
              </a:buClr>
              <a:buSzPts val="3000"/>
              <a:buFont typeface="Shadows Into Light" panose="02000000000000000000"/>
              <a:buNone/>
              <a:defRPr sz="3000">
                <a:solidFill>
                  <a:srgbClr val="505670"/>
                </a:solidFill>
                <a:latin typeface="Shadows Into Light" panose="02000000000000000000"/>
                <a:ea typeface="Shadows Into Light" panose="02000000000000000000"/>
                <a:cs typeface="Shadows Into Light" panose="02000000000000000000"/>
                <a:sym typeface="Shadows Into Light" panose="02000000000000000000"/>
              </a:defRPr>
            </a:lvl9pPr>
          </a:lstStyle>
          <a:p/>
        </p:txBody>
      </p:sp>
      <p:sp>
        <p:nvSpPr>
          <p:cNvPr id="7" name="Google Shape;7;p1"/>
          <p:cNvSpPr txBox="1"/>
          <p:nvPr>
            <p:ph type="body" idx="1"/>
          </p:nvPr>
        </p:nvSpPr>
        <p:spPr>
          <a:xfrm>
            <a:off x="1070325" y="1918650"/>
            <a:ext cx="7056300" cy="40830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505670"/>
              </a:buClr>
              <a:buSzPts val="2400"/>
              <a:buFont typeface="Varela Round" panose="00000500000000000000"/>
              <a:buChar char="▧"/>
              <a:defRPr sz="2400">
                <a:solidFill>
                  <a:srgbClr val="505670"/>
                </a:solidFill>
                <a:latin typeface="Varela Round" panose="00000500000000000000"/>
                <a:ea typeface="Varela Round" panose="00000500000000000000"/>
                <a:cs typeface="Varela Round" panose="00000500000000000000"/>
                <a:sym typeface="Varela Round" panose="00000500000000000000"/>
              </a:defRPr>
            </a:lvl1pPr>
            <a:lvl2pPr marL="914400" lvl="1" indent="-355600">
              <a:spcBef>
                <a:spcPts val="0"/>
              </a:spcBef>
              <a:spcAft>
                <a:spcPts val="0"/>
              </a:spcAft>
              <a:buClr>
                <a:srgbClr val="505670"/>
              </a:buClr>
              <a:buSzPts val="2000"/>
              <a:buFont typeface="Varela Round" panose="00000500000000000000"/>
              <a:buChar char="○"/>
              <a:defRPr sz="2000">
                <a:solidFill>
                  <a:srgbClr val="505670"/>
                </a:solidFill>
                <a:latin typeface="Varela Round" panose="00000500000000000000"/>
                <a:ea typeface="Varela Round" panose="00000500000000000000"/>
                <a:cs typeface="Varela Round" panose="00000500000000000000"/>
                <a:sym typeface="Varela Round" panose="00000500000000000000"/>
              </a:defRPr>
            </a:lvl2pPr>
            <a:lvl3pPr marL="1371600" lvl="2" indent="-355600">
              <a:spcBef>
                <a:spcPts val="0"/>
              </a:spcBef>
              <a:spcAft>
                <a:spcPts val="0"/>
              </a:spcAft>
              <a:buClr>
                <a:srgbClr val="505670"/>
              </a:buClr>
              <a:buSzPts val="2000"/>
              <a:buFont typeface="Varela Round" panose="00000500000000000000"/>
              <a:buChar char="■"/>
              <a:defRPr sz="2000">
                <a:solidFill>
                  <a:srgbClr val="505670"/>
                </a:solidFill>
                <a:latin typeface="Varela Round" panose="00000500000000000000"/>
                <a:ea typeface="Varela Round" panose="00000500000000000000"/>
                <a:cs typeface="Varela Round" panose="00000500000000000000"/>
                <a:sym typeface="Varela Round" panose="00000500000000000000"/>
              </a:defRPr>
            </a:lvl3pPr>
            <a:lvl4pPr marL="1828800" lvl="3" indent="-330200">
              <a:spcBef>
                <a:spcPts val="0"/>
              </a:spcBef>
              <a:spcAft>
                <a:spcPts val="0"/>
              </a:spcAft>
              <a:buClr>
                <a:srgbClr val="505670"/>
              </a:buClr>
              <a:buSzPts val="1600"/>
              <a:buFont typeface="Varela Round" panose="00000500000000000000"/>
              <a:buChar char="●"/>
              <a:defRPr sz="1600">
                <a:solidFill>
                  <a:srgbClr val="505670"/>
                </a:solidFill>
                <a:latin typeface="Varela Round" panose="00000500000000000000"/>
                <a:ea typeface="Varela Round" panose="00000500000000000000"/>
                <a:cs typeface="Varela Round" panose="00000500000000000000"/>
                <a:sym typeface="Varela Round" panose="00000500000000000000"/>
              </a:defRPr>
            </a:lvl4pPr>
            <a:lvl5pPr marL="2286000" lvl="4" indent="-330200">
              <a:spcBef>
                <a:spcPts val="0"/>
              </a:spcBef>
              <a:spcAft>
                <a:spcPts val="0"/>
              </a:spcAft>
              <a:buClr>
                <a:srgbClr val="505670"/>
              </a:buClr>
              <a:buSzPts val="1600"/>
              <a:buFont typeface="Varela Round" panose="00000500000000000000"/>
              <a:buChar char="○"/>
              <a:defRPr sz="1600">
                <a:solidFill>
                  <a:srgbClr val="505670"/>
                </a:solidFill>
                <a:latin typeface="Varela Round" panose="00000500000000000000"/>
                <a:ea typeface="Varela Round" panose="00000500000000000000"/>
                <a:cs typeface="Varela Round" panose="00000500000000000000"/>
                <a:sym typeface="Varela Round" panose="00000500000000000000"/>
              </a:defRPr>
            </a:lvl5pPr>
            <a:lvl6pPr marL="2743200" lvl="5" indent="-330200">
              <a:spcBef>
                <a:spcPts val="0"/>
              </a:spcBef>
              <a:spcAft>
                <a:spcPts val="0"/>
              </a:spcAft>
              <a:buClr>
                <a:srgbClr val="505670"/>
              </a:buClr>
              <a:buSzPts val="1600"/>
              <a:buFont typeface="Varela Round" panose="00000500000000000000"/>
              <a:buChar char="■"/>
              <a:defRPr sz="1600">
                <a:solidFill>
                  <a:srgbClr val="505670"/>
                </a:solidFill>
                <a:latin typeface="Varela Round" panose="00000500000000000000"/>
                <a:ea typeface="Varela Round" panose="00000500000000000000"/>
                <a:cs typeface="Varela Round" panose="00000500000000000000"/>
                <a:sym typeface="Varela Round" panose="00000500000000000000"/>
              </a:defRPr>
            </a:lvl6pPr>
            <a:lvl7pPr marL="3200400" lvl="6" indent="-330200">
              <a:spcBef>
                <a:spcPts val="0"/>
              </a:spcBef>
              <a:spcAft>
                <a:spcPts val="0"/>
              </a:spcAft>
              <a:buClr>
                <a:srgbClr val="505670"/>
              </a:buClr>
              <a:buSzPts val="1600"/>
              <a:buFont typeface="Varela Round" panose="00000500000000000000"/>
              <a:buChar char="●"/>
              <a:defRPr sz="1600">
                <a:solidFill>
                  <a:srgbClr val="505670"/>
                </a:solidFill>
                <a:latin typeface="Varela Round" panose="00000500000000000000"/>
                <a:ea typeface="Varela Round" panose="00000500000000000000"/>
                <a:cs typeface="Varela Round" panose="00000500000000000000"/>
                <a:sym typeface="Varela Round" panose="00000500000000000000"/>
              </a:defRPr>
            </a:lvl7pPr>
            <a:lvl8pPr marL="3657600" lvl="7" indent="-330200">
              <a:spcBef>
                <a:spcPts val="0"/>
              </a:spcBef>
              <a:spcAft>
                <a:spcPts val="0"/>
              </a:spcAft>
              <a:buClr>
                <a:srgbClr val="505670"/>
              </a:buClr>
              <a:buSzPts val="1600"/>
              <a:buFont typeface="Varela Round" panose="00000500000000000000"/>
              <a:buChar char="○"/>
              <a:defRPr sz="1600">
                <a:solidFill>
                  <a:srgbClr val="505670"/>
                </a:solidFill>
                <a:latin typeface="Varela Round" panose="00000500000000000000"/>
                <a:ea typeface="Varela Round" panose="00000500000000000000"/>
                <a:cs typeface="Varela Round" panose="00000500000000000000"/>
                <a:sym typeface="Varela Round" panose="00000500000000000000"/>
              </a:defRPr>
            </a:lvl8pPr>
            <a:lvl9pPr marL="4114800" lvl="8" indent="-330200">
              <a:spcBef>
                <a:spcPts val="0"/>
              </a:spcBef>
              <a:spcAft>
                <a:spcPts val="0"/>
              </a:spcAft>
              <a:buClr>
                <a:srgbClr val="505670"/>
              </a:buClr>
              <a:buSzPts val="1600"/>
              <a:buFont typeface="Varela Round" panose="00000500000000000000"/>
              <a:buChar char="■"/>
              <a:defRPr sz="1600">
                <a:solidFill>
                  <a:srgbClr val="505670"/>
                </a:solidFill>
                <a:latin typeface="Varela Round" panose="00000500000000000000"/>
                <a:ea typeface="Varela Round" panose="00000500000000000000"/>
                <a:cs typeface="Varela Round" panose="00000500000000000000"/>
                <a:sym typeface="Varela Round" panose="00000500000000000000"/>
              </a:defRPr>
            </a:lvl9pPr>
          </a:lstStyle>
          <a:p/>
        </p:txBody>
      </p:sp>
      <p:sp>
        <p:nvSpPr>
          <p:cNvPr id="8" name="Google Shape;8;p1"/>
          <p:cNvSpPr txBox="1"/>
          <p:nvPr>
            <p:ph type="sldNum" idx="12"/>
          </p:nvPr>
        </p:nvSpPr>
        <p:spPr>
          <a:xfrm>
            <a:off x="4348076" y="6383554"/>
            <a:ext cx="548700" cy="398700"/>
          </a:xfrm>
          <a:prstGeom prst="rect">
            <a:avLst/>
          </a:prstGeom>
          <a:noFill/>
          <a:ln>
            <a:noFill/>
          </a:ln>
        </p:spPr>
        <p:txBody>
          <a:bodyPr spcFirstLastPara="1" wrap="square" lIns="91425" tIns="91425" rIns="91425" bIns="91425" anchor="t" anchorCtr="0">
            <a:noAutofit/>
          </a:bodyPr>
          <a:lstStyle>
            <a:lvl1pPr lvl="0" algn="ctr">
              <a:buNone/>
              <a:defRPr sz="1300">
                <a:solidFill>
                  <a:srgbClr val="979CB8"/>
                </a:solidFill>
                <a:latin typeface="Shadows Into Light" panose="02000000000000000000"/>
                <a:ea typeface="Shadows Into Light" panose="02000000000000000000"/>
                <a:cs typeface="Shadows Into Light" panose="02000000000000000000"/>
                <a:sym typeface="Shadows Into Light" panose="02000000000000000000"/>
              </a:defRPr>
            </a:lvl1pPr>
            <a:lvl2pPr lvl="1" algn="ctr">
              <a:buNone/>
              <a:defRPr sz="1300">
                <a:solidFill>
                  <a:srgbClr val="979CB8"/>
                </a:solidFill>
                <a:latin typeface="Shadows Into Light" panose="02000000000000000000"/>
                <a:ea typeface="Shadows Into Light" panose="02000000000000000000"/>
                <a:cs typeface="Shadows Into Light" panose="02000000000000000000"/>
                <a:sym typeface="Shadows Into Light" panose="02000000000000000000"/>
              </a:defRPr>
            </a:lvl2pPr>
            <a:lvl3pPr lvl="2" algn="ctr">
              <a:buNone/>
              <a:defRPr sz="1300">
                <a:solidFill>
                  <a:srgbClr val="979CB8"/>
                </a:solidFill>
                <a:latin typeface="Shadows Into Light" panose="02000000000000000000"/>
                <a:ea typeface="Shadows Into Light" panose="02000000000000000000"/>
                <a:cs typeface="Shadows Into Light" panose="02000000000000000000"/>
                <a:sym typeface="Shadows Into Light" panose="02000000000000000000"/>
              </a:defRPr>
            </a:lvl3pPr>
            <a:lvl4pPr lvl="3" algn="ctr">
              <a:buNone/>
              <a:defRPr sz="1300">
                <a:solidFill>
                  <a:srgbClr val="979CB8"/>
                </a:solidFill>
                <a:latin typeface="Shadows Into Light" panose="02000000000000000000"/>
                <a:ea typeface="Shadows Into Light" panose="02000000000000000000"/>
                <a:cs typeface="Shadows Into Light" panose="02000000000000000000"/>
                <a:sym typeface="Shadows Into Light" panose="02000000000000000000"/>
              </a:defRPr>
            </a:lvl4pPr>
            <a:lvl5pPr lvl="4" algn="ctr">
              <a:buNone/>
              <a:defRPr sz="1300">
                <a:solidFill>
                  <a:srgbClr val="979CB8"/>
                </a:solidFill>
                <a:latin typeface="Shadows Into Light" panose="02000000000000000000"/>
                <a:ea typeface="Shadows Into Light" panose="02000000000000000000"/>
                <a:cs typeface="Shadows Into Light" panose="02000000000000000000"/>
                <a:sym typeface="Shadows Into Light" panose="02000000000000000000"/>
              </a:defRPr>
            </a:lvl5pPr>
            <a:lvl6pPr lvl="5" algn="ctr">
              <a:buNone/>
              <a:defRPr sz="1300">
                <a:solidFill>
                  <a:srgbClr val="979CB8"/>
                </a:solidFill>
                <a:latin typeface="Shadows Into Light" panose="02000000000000000000"/>
                <a:ea typeface="Shadows Into Light" panose="02000000000000000000"/>
                <a:cs typeface="Shadows Into Light" panose="02000000000000000000"/>
                <a:sym typeface="Shadows Into Light" panose="02000000000000000000"/>
              </a:defRPr>
            </a:lvl6pPr>
            <a:lvl7pPr lvl="6" algn="ctr">
              <a:buNone/>
              <a:defRPr sz="1300">
                <a:solidFill>
                  <a:srgbClr val="979CB8"/>
                </a:solidFill>
                <a:latin typeface="Shadows Into Light" panose="02000000000000000000"/>
                <a:ea typeface="Shadows Into Light" panose="02000000000000000000"/>
                <a:cs typeface="Shadows Into Light" panose="02000000000000000000"/>
                <a:sym typeface="Shadows Into Light" panose="02000000000000000000"/>
              </a:defRPr>
            </a:lvl7pPr>
            <a:lvl8pPr lvl="7" algn="ctr">
              <a:buNone/>
              <a:defRPr sz="1300">
                <a:solidFill>
                  <a:srgbClr val="979CB8"/>
                </a:solidFill>
                <a:latin typeface="Shadows Into Light" panose="02000000000000000000"/>
                <a:ea typeface="Shadows Into Light" panose="02000000000000000000"/>
                <a:cs typeface="Shadows Into Light" panose="02000000000000000000"/>
                <a:sym typeface="Shadows Into Light" panose="02000000000000000000"/>
              </a:defRPr>
            </a:lvl8pPr>
            <a:lvl9pPr lvl="8" algn="ctr">
              <a:buNone/>
              <a:defRPr sz="1300">
                <a:solidFill>
                  <a:srgbClr val="979CB8"/>
                </a:solidFill>
                <a:latin typeface="Shadows Into Light" panose="02000000000000000000"/>
                <a:ea typeface="Shadows Into Light" panose="02000000000000000000"/>
                <a:cs typeface="Shadows Into Light" panose="02000000000000000000"/>
                <a:sym typeface="Shadows Into Light" panose="02000000000000000000"/>
              </a:defRPr>
            </a:lvl9pPr>
          </a:lstStyle>
          <a:p>
            <a:pPr marL="0" lvl="0" indent="0" algn="ct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9.xml"/><Relationship Id="rId2" Type="http://schemas.openxmlformats.org/officeDocument/2006/relationships/image" Target="../media/image18.png"/><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40" name="Shape 140"/>
        <p:cNvGrpSpPr/>
        <p:nvPr/>
      </p:nvGrpSpPr>
      <p:grpSpPr>
        <a:xfrm>
          <a:off x="0" y="0"/>
          <a:ext cx="0" cy="0"/>
          <a:chOff x="0" y="0"/>
          <a:chExt cx="0" cy="0"/>
        </a:xfrm>
      </p:grpSpPr>
      <p:sp>
        <p:nvSpPr>
          <p:cNvPr id="141" name="Google Shape;141;p36"/>
          <p:cNvSpPr txBox="1"/>
          <p:nvPr>
            <p:ph type="ctrTitle"/>
          </p:nvPr>
        </p:nvSpPr>
        <p:spPr>
          <a:xfrm>
            <a:off x="1630650" y="2655750"/>
            <a:ext cx="5882700" cy="154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00"/>
              <a:t>An Overview of Deep Learning Based Object </a:t>
            </a:r>
            <a:br>
              <a:rPr lang="en-GB" sz="3600"/>
            </a:br>
            <a:r>
              <a:rPr lang="en-GB" sz="3600"/>
              <a:t>Detection Techniques</a:t>
            </a:r>
            <a:endParaRPr lang="en-GB" sz="3600"/>
          </a:p>
        </p:txBody>
      </p:sp>
      <p:sp>
        <p:nvSpPr>
          <p:cNvPr id="142" name="Google Shape;142;p36"/>
          <p:cNvSpPr/>
          <p:nvPr/>
        </p:nvSpPr>
        <p:spPr>
          <a:xfrm rot="-4140551">
            <a:off x="2545345" y="1556493"/>
            <a:ext cx="402308" cy="1167266"/>
          </a:xfrm>
          <a:custGeom>
            <a:avLst/>
            <a:gdLst/>
            <a:ahLst/>
            <a:cxnLst/>
            <a:rect l="l" t="t" r="r" b="b"/>
            <a:pathLst>
              <a:path w="30959" h="89819" extrusionOk="0">
                <a:moveTo>
                  <a:pt x="0" y="0"/>
                </a:moveTo>
                <a:cubicBezTo>
                  <a:pt x="5134" y="6918"/>
                  <a:pt x="29561" y="26535"/>
                  <a:pt x="30804" y="41505"/>
                </a:cubicBezTo>
                <a:cubicBezTo>
                  <a:pt x="32047" y="56475"/>
                  <a:pt x="11349" y="81767"/>
                  <a:pt x="7458" y="89819"/>
                </a:cubicBezTo>
              </a:path>
            </a:pathLst>
          </a:custGeom>
          <a:noFill/>
          <a:ln w="9525" cap="flat" cmpd="sng">
            <a:solidFill>
              <a:srgbClr val="FFFFFF"/>
            </a:solidFill>
            <a:prstDash val="dash"/>
            <a:round/>
            <a:headEnd type="none" w="med" len="med"/>
            <a:tailEnd type="stealth" w="med" len="med"/>
          </a:ln>
        </p:spPr>
      </p:sp>
      <p:sp>
        <p:nvSpPr>
          <p:cNvPr id="143" name="Google Shape;143;p36"/>
          <p:cNvSpPr/>
          <p:nvPr/>
        </p:nvSpPr>
        <p:spPr>
          <a:xfrm>
            <a:off x="2496775" y="4255850"/>
            <a:ext cx="3153375" cy="34500"/>
          </a:xfrm>
          <a:custGeom>
            <a:avLst/>
            <a:gdLst/>
            <a:ahLst/>
            <a:cxnLst/>
            <a:rect l="l" t="t" r="r" b="b"/>
            <a:pathLst>
              <a:path w="126135" h="1380" extrusionOk="0">
                <a:moveTo>
                  <a:pt x="0" y="973"/>
                </a:moveTo>
                <a:cubicBezTo>
                  <a:pt x="29075" y="973"/>
                  <a:pt x="58158" y="273"/>
                  <a:pt x="87224" y="973"/>
                </a:cubicBezTo>
                <a:cubicBezTo>
                  <a:pt x="100195" y="1285"/>
                  <a:pt x="113312" y="1974"/>
                  <a:pt x="126135" y="0"/>
                </a:cubicBezTo>
              </a:path>
            </a:pathLst>
          </a:custGeom>
          <a:noFill/>
          <a:ln w="9525" cap="flat" cmpd="sng">
            <a:solidFill>
              <a:srgbClr val="FFFFFF"/>
            </a:solidFill>
            <a:prstDash val="solid"/>
            <a:round/>
            <a:headEnd type="none" w="med" len="med"/>
            <a:tailEnd type="none" w="med" len="med"/>
          </a:ln>
        </p:spPr>
      </p:sp>
      <p:sp>
        <p:nvSpPr>
          <p:cNvPr id="144" name="Google Shape;144;p36"/>
          <p:cNvSpPr/>
          <p:nvPr/>
        </p:nvSpPr>
        <p:spPr>
          <a:xfrm>
            <a:off x="2423800" y="4303603"/>
            <a:ext cx="3177700" cy="41425"/>
          </a:xfrm>
          <a:custGeom>
            <a:avLst/>
            <a:gdLst/>
            <a:ahLst/>
            <a:cxnLst/>
            <a:rect l="l" t="t" r="r" b="b"/>
            <a:pathLst>
              <a:path w="127108" h="1657" extrusionOk="0">
                <a:moveTo>
                  <a:pt x="0" y="1657"/>
                </a:moveTo>
                <a:cubicBezTo>
                  <a:pt x="42250" y="-1532"/>
                  <a:pt x="84738" y="1008"/>
                  <a:pt x="127108" y="1008"/>
                </a:cubicBezTo>
              </a:path>
            </a:pathLst>
          </a:custGeom>
          <a:noFill/>
          <a:ln w="9525" cap="flat" cmpd="sng">
            <a:solidFill>
              <a:srgbClr val="FFFFFF"/>
            </a:solidFill>
            <a:prstDash val="solid"/>
            <a:round/>
            <a:headEnd type="none" w="med" len="med"/>
            <a:tailEnd type="none" w="med" len="med"/>
          </a:ln>
        </p:spPr>
      </p:sp>
      <p:cxnSp>
        <p:nvCxnSpPr>
          <p:cNvPr id="145" name="Google Shape;145;p36"/>
          <p:cNvCxnSpPr/>
          <p:nvPr/>
        </p:nvCxnSpPr>
        <p:spPr>
          <a:xfrm rot="10800000" flipH="1">
            <a:off x="3927513" y="2011400"/>
            <a:ext cx="291900" cy="543000"/>
          </a:xfrm>
          <a:prstGeom prst="straightConnector1">
            <a:avLst/>
          </a:prstGeom>
          <a:noFill/>
          <a:ln w="9525" cap="flat" cmpd="sng">
            <a:solidFill>
              <a:srgbClr val="FFFFFF"/>
            </a:solidFill>
            <a:prstDash val="dash"/>
            <a:round/>
            <a:headEnd type="stealth" w="med" len="med"/>
            <a:tailEnd type="none" w="med" len="med"/>
          </a:ln>
        </p:spPr>
      </p:cxnSp>
      <p:sp>
        <p:nvSpPr>
          <p:cNvPr id="146" name="Google Shape;146;p36"/>
          <p:cNvSpPr/>
          <p:nvPr/>
        </p:nvSpPr>
        <p:spPr>
          <a:xfrm>
            <a:off x="5064442" y="2448192"/>
            <a:ext cx="1345200" cy="1025100"/>
          </a:xfrm>
          <a:custGeom>
            <a:avLst/>
            <a:gdLst/>
            <a:ahLst/>
            <a:cxnLst/>
            <a:rect l="l" t="t" r="r" b="b"/>
            <a:pathLst>
              <a:path w="53808" h="41004" extrusionOk="0">
                <a:moveTo>
                  <a:pt x="33350" y="2267"/>
                </a:moveTo>
                <a:cubicBezTo>
                  <a:pt x="29864" y="1271"/>
                  <a:pt x="26130" y="-694"/>
                  <a:pt x="22650" y="321"/>
                </a:cubicBezTo>
                <a:cubicBezTo>
                  <a:pt x="10877" y="3755"/>
                  <a:pt x="-4823" y="20013"/>
                  <a:pt x="1573" y="30477"/>
                </a:cubicBezTo>
                <a:cubicBezTo>
                  <a:pt x="7822" y="40701"/>
                  <a:pt x="25332" y="42678"/>
                  <a:pt x="36593" y="38583"/>
                </a:cubicBezTo>
                <a:cubicBezTo>
                  <a:pt x="46488" y="34985"/>
                  <a:pt x="56460" y="21659"/>
                  <a:pt x="53130" y="11670"/>
                </a:cubicBezTo>
                <a:cubicBezTo>
                  <a:pt x="49952" y="2137"/>
                  <a:pt x="34186" y="-1056"/>
                  <a:pt x="24595" y="1943"/>
                </a:cubicBezTo>
                <a:cubicBezTo>
                  <a:pt x="14087" y="5228"/>
                  <a:pt x="2158" y="13742"/>
                  <a:pt x="600" y="24641"/>
                </a:cubicBezTo>
                <a:cubicBezTo>
                  <a:pt x="-77" y="29379"/>
                  <a:pt x="2605" y="35237"/>
                  <a:pt x="6761" y="37611"/>
                </a:cubicBezTo>
                <a:cubicBezTo>
                  <a:pt x="15326" y="42505"/>
                  <a:pt x="29293" y="42316"/>
                  <a:pt x="36268" y="35341"/>
                </a:cubicBezTo>
              </a:path>
            </a:pathLst>
          </a:custGeom>
          <a:noFill/>
          <a:ln w="9525" cap="flat" cmpd="sng">
            <a:solidFill>
              <a:srgbClr val="FFFFFF"/>
            </a:solidFill>
            <a:prstDash val="solid"/>
            <a:round/>
            <a:headEnd type="none" w="med" len="med"/>
            <a:tailEnd type="none" w="med" len="med"/>
          </a:ln>
        </p:spPr>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81" name="Shape 181"/>
        <p:cNvGrpSpPr/>
        <p:nvPr/>
      </p:nvGrpSpPr>
      <p:grpSpPr>
        <a:xfrm>
          <a:off x="0" y="0"/>
          <a:ext cx="0" cy="0"/>
          <a:chOff x="0" y="0"/>
          <a:chExt cx="0" cy="0"/>
        </a:xfrm>
      </p:grpSpPr>
      <p:sp>
        <p:nvSpPr>
          <p:cNvPr id="182" name="Google Shape;182;p41"/>
          <p:cNvSpPr txBox="1"/>
          <p:nvPr>
            <p:ph type="title"/>
          </p:nvPr>
        </p:nvSpPr>
        <p:spPr>
          <a:xfrm>
            <a:off x="1027950" y="689775"/>
            <a:ext cx="7088100" cy="91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Fast R-CNN</a:t>
            </a:r>
            <a:endParaRPr lang="en-GB"/>
          </a:p>
        </p:txBody>
      </p:sp>
      <p:sp>
        <p:nvSpPr>
          <p:cNvPr id="183" name="Google Shape;183;p41"/>
          <p:cNvSpPr txBox="1"/>
          <p:nvPr>
            <p:ph type="body" idx="1"/>
          </p:nvPr>
        </p:nvSpPr>
        <p:spPr>
          <a:xfrm>
            <a:off x="1070325" y="1918650"/>
            <a:ext cx="7056300" cy="40830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GB">
                <a:sym typeface="+mn-ea"/>
              </a:rPr>
              <a:t>Advantages</a:t>
            </a:r>
            <a:r>
              <a:rPr lang="zh-CN" altLang="en-GB">
                <a:ea typeface="宋体" panose="02010600030101010101" pitchFamily="2" charset="-122"/>
                <a:sym typeface="+mn-ea"/>
              </a:rPr>
              <a:t>：</a:t>
            </a:r>
            <a:r>
              <a:rPr>
                <a:sym typeface="+mn-ea"/>
              </a:rPr>
              <a:t>High quality detection than </a:t>
            </a:r>
            <a:r>
              <a:rPr lang="en-US">
                <a:sym typeface="+mn-ea"/>
              </a:rPr>
              <a:t>		        </a:t>
            </a:r>
            <a:r>
              <a:rPr>
                <a:sym typeface="+mn-ea"/>
              </a:rPr>
              <a:t>SPPnet and R-CNN</a:t>
            </a:r>
            <a:r>
              <a:rPr lang="en-US">
                <a:sym typeface="+mn-ea"/>
              </a:rPr>
              <a:t>.</a:t>
            </a:r>
            <a:endParaRPr>
              <a:sym typeface="+mn-ea"/>
            </a:endParaRPr>
          </a:p>
          <a:p>
            <a:pPr marL="76200" lvl="0" indent="0" algn="l" rtl="0">
              <a:spcBef>
                <a:spcPts val="600"/>
              </a:spcBef>
              <a:spcAft>
                <a:spcPts val="0"/>
              </a:spcAft>
              <a:buSzPts val="2400"/>
              <a:buNone/>
            </a:pPr>
            <a:r>
              <a:rPr>
                <a:sym typeface="+mn-ea"/>
              </a:rPr>
              <a:t>                              Single stage training</a:t>
            </a:r>
            <a:r>
              <a:rPr lang="en-US">
                <a:sym typeface="+mn-ea"/>
              </a:rPr>
              <a:t>.</a:t>
            </a:r>
            <a:endParaRPr>
              <a:sym typeface="+mn-ea"/>
            </a:endParaRPr>
          </a:p>
          <a:p>
            <a:pPr marL="457200" lvl="0" indent="-381000" algn="l" rtl="0">
              <a:spcBef>
                <a:spcPts val="600"/>
              </a:spcBef>
              <a:spcAft>
                <a:spcPts val="0"/>
              </a:spcAft>
              <a:buSzPts val="2400"/>
              <a:buChar char="▧"/>
            </a:pPr>
            <a:r>
              <a:rPr lang="en-GB"/>
              <a:t>Limitations</a:t>
            </a:r>
            <a:r>
              <a:rPr lang="zh-CN" altLang="en-GB">
                <a:ea typeface="宋体" panose="02010600030101010101" pitchFamily="2" charset="-122"/>
              </a:rPr>
              <a:t>：Slow clustering</a:t>
            </a:r>
            <a:r>
              <a:rPr lang="en-US" altLang="zh-CN">
                <a:ea typeface="宋体" panose="02010600030101010101" pitchFamily="2" charset="-122"/>
              </a:rPr>
              <a:t>.</a:t>
            </a:r>
            <a:endParaRPr lang="zh-CN" altLang="en-GB">
              <a:ea typeface="宋体" panose="02010600030101010101" pitchFamily="2" charset="-122"/>
            </a:endParaRPr>
          </a:p>
          <a:p>
            <a:pPr marL="76200" lvl="0" indent="0" algn="l" rtl="0">
              <a:spcBef>
                <a:spcPts val="600"/>
              </a:spcBef>
              <a:spcAft>
                <a:spcPts val="0"/>
              </a:spcAft>
              <a:buSzPts val="2400"/>
              <a:buNone/>
            </a:pPr>
            <a:r>
              <a:rPr lang="en-US" altLang="en-GB"/>
              <a:t>		       </a:t>
            </a:r>
            <a:r>
              <a:rPr lang="en-GB"/>
              <a:t>Selective search is slow so still</a:t>
            </a:r>
            <a:endParaRPr lang="en-GB"/>
          </a:p>
          <a:p>
            <a:pPr marL="76200" lvl="0" indent="0" algn="l" rtl="0">
              <a:spcBef>
                <a:spcPts val="600"/>
              </a:spcBef>
              <a:spcAft>
                <a:spcPts val="0"/>
              </a:spcAft>
              <a:buSzPts val="2400"/>
              <a:buNone/>
            </a:pPr>
            <a:r>
              <a:rPr lang="en-GB">
                <a:sym typeface="+mn-ea"/>
              </a:rPr>
              <a:t>                             high computation time</a:t>
            </a:r>
            <a:r>
              <a:rPr lang="en-US" altLang="en-GB">
                <a:sym typeface="+mn-ea"/>
              </a:rPr>
              <a:t>.</a:t>
            </a:r>
            <a:endParaRPr lang="en-GB"/>
          </a:p>
          <a:p>
            <a:pPr marL="76200" lvl="0" indent="0" algn="l" rtl="0">
              <a:spcBef>
                <a:spcPts val="600"/>
              </a:spcBef>
              <a:spcAft>
                <a:spcPts val="0"/>
              </a:spcAft>
              <a:buSzPts val="2400"/>
              <a:buNone/>
            </a:pPr>
            <a:r>
              <a:rPr lang="en-GB"/>
              <a:t>                       </a:t>
            </a:r>
            <a:endParaRPr lang="en-GB"/>
          </a:p>
        </p:txBody>
      </p:sp>
      <p:sp>
        <p:nvSpPr>
          <p:cNvPr id="184" name="Google Shape;184;p41"/>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1" name="图片 0"/>
          <p:cNvPicPr>
            <a:picLocks noChangeAspect="1"/>
          </p:cNvPicPr>
          <p:nvPr/>
        </p:nvPicPr>
        <p:blipFill>
          <a:blip r:embed="rId1"/>
          <a:stretch>
            <a:fillRect/>
          </a:stretch>
        </p:blipFill>
        <p:spPr>
          <a:xfrm>
            <a:off x="1633855" y="1757045"/>
            <a:ext cx="6177280" cy="3739515"/>
          </a:xfrm>
          <a:prstGeom prst="rect">
            <a:avLst/>
          </a:prstGeom>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81" name="Shape 181"/>
        <p:cNvGrpSpPr/>
        <p:nvPr/>
      </p:nvGrpSpPr>
      <p:grpSpPr>
        <a:xfrm>
          <a:off x="0" y="0"/>
          <a:ext cx="0" cy="0"/>
          <a:chOff x="0" y="0"/>
          <a:chExt cx="0" cy="0"/>
        </a:xfrm>
      </p:grpSpPr>
      <p:sp>
        <p:nvSpPr>
          <p:cNvPr id="182" name="Google Shape;182;p41"/>
          <p:cNvSpPr txBox="1"/>
          <p:nvPr>
            <p:ph type="title"/>
          </p:nvPr>
        </p:nvSpPr>
        <p:spPr>
          <a:xfrm>
            <a:off x="1027950" y="689775"/>
            <a:ext cx="7088100" cy="91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Faster R-CNN (RPN+Fast R-CNN)</a:t>
            </a:r>
            <a:endParaRPr lang="en-GB"/>
          </a:p>
        </p:txBody>
      </p:sp>
      <p:sp>
        <p:nvSpPr>
          <p:cNvPr id="183" name="Google Shape;183;p41"/>
          <p:cNvSpPr txBox="1"/>
          <p:nvPr>
            <p:ph type="body" idx="1"/>
          </p:nvPr>
        </p:nvSpPr>
        <p:spPr>
          <a:xfrm>
            <a:off x="1070325" y="1918650"/>
            <a:ext cx="7056300" cy="40830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GB">
                <a:sym typeface="+mn-ea"/>
              </a:rPr>
              <a:t>Advantages</a:t>
            </a:r>
            <a:r>
              <a:rPr lang="zh-CN" altLang="en-GB">
                <a:ea typeface="宋体" panose="02010600030101010101" pitchFamily="2" charset="-122"/>
                <a:sym typeface="+mn-ea"/>
              </a:rPr>
              <a:t>：Faster than fast R-CNN</a:t>
            </a:r>
            <a:r>
              <a:rPr lang="en-US" altLang="zh-CN">
                <a:ea typeface="宋体" panose="02010600030101010101" pitchFamily="2" charset="-122"/>
                <a:sym typeface="+mn-ea"/>
              </a:rPr>
              <a:t>.</a:t>
            </a:r>
            <a:endParaRPr lang="zh-CN" altLang="en-GB">
              <a:ea typeface="宋体" panose="02010600030101010101" pitchFamily="2" charset="-122"/>
              <a:sym typeface="+mn-ea"/>
            </a:endParaRPr>
          </a:p>
          <a:p>
            <a:pPr marL="457200" lvl="0" indent="-381000" algn="l" rtl="0">
              <a:spcBef>
                <a:spcPts val="0"/>
              </a:spcBef>
              <a:spcAft>
                <a:spcPts val="0"/>
              </a:spcAft>
              <a:buSzPts val="2400"/>
              <a:buChar char="▧"/>
            </a:pPr>
            <a:r>
              <a:rPr lang="en-GB"/>
              <a:t>Limitations</a:t>
            </a:r>
            <a:r>
              <a:rPr lang="zh-CN" altLang="en-GB">
                <a:ea typeface="宋体" panose="02010600030101010101" pitchFamily="2" charset="-122"/>
              </a:rPr>
              <a:t>：Slow object proposal</a:t>
            </a:r>
            <a:r>
              <a:rPr lang="en-US" altLang="zh-CN">
                <a:ea typeface="宋体" panose="02010600030101010101" pitchFamily="2" charset="-122"/>
              </a:rPr>
              <a:t>.</a:t>
            </a:r>
            <a:endParaRPr lang="zh-CN" altLang="en-GB">
              <a:ea typeface="宋体" panose="02010600030101010101" pitchFamily="2" charset="-122"/>
            </a:endParaRPr>
          </a:p>
          <a:p>
            <a:pPr marL="76200" lvl="0" indent="0" algn="l" rtl="0">
              <a:spcBef>
                <a:spcPts val="0"/>
              </a:spcBef>
              <a:spcAft>
                <a:spcPts val="0"/>
              </a:spcAft>
              <a:buSzPts val="2400"/>
              <a:buNone/>
            </a:pPr>
            <a:r>
              <a:rPr lang="zh-CN" altLang="en-GB">
                <a:ea typeface="宋体" panose="02010600030101010101" pitchFamily="2" charset="-122"/>
              </a:rPr>
              <a:t>                             Slow implementation than</a:t>
            </a:r>
            <a:endParaRPr lang="zh-CN" altLang="en-GB">
              <a:ea typeface="宋体" panose="02010600030101010101" pitchFamily="2" charset="-122"/>
            </a:endParaRPr>
          </a:p>
          <a:p>
            <a:pPr marL="76200" lvl="0" indent="0" algn="l" rtl="0">
              <a:spcBef>
                <a:spcPts val="0"/>
              </a:spcBef>
              <a:spcAft>
                <a:spcPts val="0"/>
              </a:spcAft>
              <a:buSzPts val="2400"/>
              <a:buNone/>
            </a:pPr>
            <a:r>
              <a:rPr lang="en-US" altLang="zh-CN">
                <a:ea typeface="宋体" panose="02010600030101010101" pitchFamily="2" charset="-122"/>
              </a:rPr>
              <a:t>                             YOLO.</a:t>
            </a:r>
            <a:endParaRPr lang="zh-CN" altLang="en-GB">
              <a:ea typeface="宋体" panose="02010600030101010101" pitchFamily="2" charset="-122"/>
            </a:endParaRPr>
          </a:p>
          <a:p>
            <a:pPr marL="0" lvl="0" indent="0" algn="l" rtl="0">
              <a:spcBef>
                <a:spcPts val="600"/>
              </a:spcBef>
              <a:spcAft>
                <a:spcPts val="0"/>
              </a:spcAft>
              <a:buNone/>
            </a:pPr>
            <a:endParaRPr lang="en-GB"/>
          </a:p>
        </p:txBody>
      </p:sp>
      <p:sp>
        <p:nvSpPr>
          <p:cNvPr id="184" name="Google Shape;184;p41"/>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15" name="图片 3"/>
          <p:cNvPicPr>
            <a:picLocks noChangeAspect="1"/>
          </p:cNvPicPr>
          <p:nvPr/>
        </p:nvPicPr>
        <p:blipFill>
          <a:blip r:embed="rId1"/>
          <a:stretch>
            <a:fillRect/>
          </a:stretch>
        </p:blipFill>
        <p:spPr>
          <a:xfrm>
            <a:off x="1471295" y="1013460"/>
            <a:ext cx="5965190" cy="4926965"/>
          </a:xfrm>
          <a:prstGeom prst="rect">
            <a:avLst/>
          </a:prstGeom>
          <a:noFill/>
          <a:ln>
            <a:noFill/>
          </a:ln>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81" name="Shape 181"/>
        <p:cNvGrpSpPr/>
        <p:nvPr/>
      </p:nvGrpSpPr>
      <p:grpSpPr>
        <a:xfrm>
          <a:off x="0" y="0"/>
          <a:ext cx="0" cy="0"/>
          <a:chOff x="0" y="0"/>
          <a:chExt cx="0" cy="0"/>
        </a:xfrm>
      </p:grpSpPr>
      <p:sp>
        <p:nvSpPr>
          <p:cNvPr id="182" name="Google Shape;182;p41"/>
          <p:cNvSpPr txBox="1"/>
          <p:nvPr>
            <p:ph type="title"/>
          </p:nvPr>
        </p:nvSpPr>
        <p:spPr>
          <a:xfrm>
            <a:off x="1027950" y="689775"/>
            <a:ext cx="7088100" cy="91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Faster R-CNN (RPN+Fast R-CNN)</a:t>
            </a:r>
            <a:endParaRPr lang="en-GB"/>
          </a:p>
        </p:txBody>
      </p:sp>
      <p:sp>
        <p:nvSpPr>
          <p:cNvPr id="183" name="Google Shape;183;p41"/>
          <p:cNvSpPr txBox="1"/>
          <p:nvPr>
            <p:ph type="body" idx="1"/>
          </p:nvPr>
        </p:nvSpPr>
        <p:spPr>
          <a:xfrm>
            <a:off x="1070325" y="1918650"/>
            <a:ext cx="7056300" cy="4083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en-GB"/>
          </a:p>
        </p:txBody>
      </p:sp>
      <p:sp>
        <p:nvSpPr>
          <p:cNvPr id="184" name="Google Shape;184;p41"/>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16" name="图片 4"/>
          <p:cNvPicPr>
            <a:picLocks noChangeAspect="1"/>
          </p:cNvPicPr>
          <p:nvPr/>
        </p:nvPicPr>
        <p:blipFill>
          <a:blip r:embed="rId1"/>
          <a:stretch>
            <a:fillRect/>
          </a:stretch>
        </p:blipFill>
        <p:spPr>
          <a:xfrm>
            <a:off x="1687830" y="1600200"/>
            <a:ext cx="5869305" cy="4293235"/>
          </a:xfrm>
          <a:prstGeom prst="rect">
            <a:avLst/>
          </a:prstGeom>
          <a:noFill/>
          <a:ln>
            <a:noFill/>
          </a:ln>
        </p:spPr>
      </p:pic>
      <p:pic>
        <p:nvPicPr>
          <p:cNvPr id="17" name="图片 5"/>
          <p:cNvPicPr>
            <a:picLocks noChangeAspect="1"/>
          </p:cNvPicPr>
          <p:nvPr/>
        </p:nvPicPr>
        <p:blipFill>
          <a:blip r:embed="rId2"/>
          <a:stretch>
            <a:fillRect/>
          </a:stretch>
        </p:blipFill>
        <p:spPr>
          <a:xfrm>
            <a:off x="1687830" y="1546225"/>
            <a:ext cx="5869305" cy="4347210"/>
          </a:xfrm>
          <a:prstGeom prst="rect">
            <a:avLst/>
          </a:prstGeom>
          <a:noFill/>
          <a:ln>
            <a:noFill/>
          </a:ln>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81" name="Shape 181"/>
        <p:cNvGrpSpPr/>
        <p:nvPr/>
      </p:nvGrpSpPr>
      <p:grpSpPr>
        <a:xfrm>
          <a:off x="0" y="0"/>
          <a:ext cx="0" cy="0"/>
          <a:chOff x="0" y="0"/>
          <a:chExt cx="0" cy="0"/>
        </a:xfrm>
      </p:grpSpPr>
      <p:sp>
        <p:nvSpPr>
          <p:cNvPr id="182" name="Google Shape;182;p41"/>
          <p:cNvSpPr txBox="1"/>
          <p:nvPr>
            <p:ph type="title"/>
          </p:nvPr>
        </p:nvSpPr>
        <p:spPr>
          <a:xfrm>
            <a:off x="1027950" y="689775"/>
            <a:ext cx="7088100" cy="91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FPN</a:t>
            </a:r>
            <a:endParaRPr lang="en-US" altLang="en-GB"/>
          </a:p>
        </p:txBody>
      </p:sp>
      <p:sp>
        <p:nvSpPr>
          <p:cNvPr id="183" name="Google Shape;183;p41"/>
          <p:cNvSpPr txBox="1"/>
          <p:nvPr>
            <p:ph type="body" idx="1"/>
          </p:nvPr>
        </p:nvSpPr>
        <p:spPr>
          <a:xfrm>
            <a:off x="1070325" y="1918650"/>
            <a:ext cx="7056300" cy="40830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GB">
                <a:sym typeface="+mn-ea"/>
              </a:rPr>
              <a:t>Advantages</a:t>
            </a:r>
            <a:r>
              <a:rPr lang="zh-CN" altLang="en-GB">
                <a:ea typeface="宋体" panose="02010600030101010101" pitchFamily="2" charset="-122"/>
                <a:sym typeface="+mn-ea"/>
              </a:rPr>
              <a:t>：</a:t>
            </a:r>
            <a:r>
              <a:rPr>
                <a:ea typeface="宋体" panose="02010600030101010101" pitchFamily="2" charset="-122"/>
                <a:sym typeface="+mn-ea"/>
              </a:rPr>
              <a:t>Rich semantics in all levels</a:t>
            </a:r>
            <a:endParaRPr>
              <a:ea typeface="宋体" panose="02010600030101010101" pitchFamily="2" charset="-122"/>
              <a:sym typeface="+mn-ea"/>
            </a:endParaRPr>
          </a:p>
          <a:p>
            <a:pPr marL="457200" lvl="0" indent="-381000" algn="l" rtl="0">
              <a:spcBef>
                <a:spcPts val="0"/>
              </a:spcBef>
              <a:spcAft>
                <a:spcPts val="0"/>
              </a:spcAft>
              <a:buSzPts val="2400"/>
              <a:buChar char="▧"/>
            </a:pPr>
            <a:r>
              <a:rPr lang="en-GB"/>
              <a:t>Limitations</a:t>
            </a:r>
            <a:r>
              <a:rPr lang="zh-CN" altLang="en-GB">
                <a:ea typeface="宋体" panose="02010600030101010101" pitchFamily="2" charset="-122"/>
              </a:rPr>
              <a:t>：</a:t>
            </a:r>
            <a:r>
              <a:rPr>
                <a:ea typeface="宋体" panose="02010600030101010101" pitchFamily="2" charset="-122"/>
              </a:rPr>
              <a:t>Removing top-dow</a:t>
            </a:r>
            <a:r>
              <a:rPr lang="en-US">
                <a:ea typeface="宋体" panose="02010600030101010101" pitchFamily="2" charset="-122"/>
              </a:rPr>
              <a:t>n</a:t>
            </a:r>
            <a:r>
              <a:rPr>
                <a:ea typeface="宋体" panose="02010600030101010101" pitchFamily="2" charset="-122"/>
              </a:rPr>
              <a:t> </a:t>
            </a:r>
            <a:r>
              <a:rPr lang="en-US">
                <a:ea typeface="宋体" panose="02010600030101010101" pitchFamily="2" charset="-122"/>
              </a:rPr>
              <a:t>				       </a:t>
            </a:r>
            <a:r>
              <a:rPr>
                <a:ea typeface="宋体" panose="02010600030101010101" pitchFamily="2" charset="-122"/>
              </a:rPr>
              <a:t>connection reduce accuracy</a:t>
            </a:r>
            <a:r>
              <a:rPr lang="en-US">
                <a:ea typeface="宋体" panose="02010600030101010101" pitchFamily="2" charset="-122"/>
              </a:rPr>
              <a:t>.</a:t>
            </a:r>
            <a:endParaRPr>
              <a:ea typeface="宋体" panose="02010600030101010101" pitchFamily="2" charset="-122"/>
            </a:endParaRPr>
          </a:p>
          <a:p>
            <a:pPr marL="0" lvl="0" indent="0" algn="l" rtl="0">
              <a:spcBef>
                <a:spcPts val="600"/>
              </a:spcBef>
              <a:spcAft>
                <a:spcPts val="0"/>
              </a:spcAft>
              <a:buNone/>
            </a:pPr>
            <a:endParaRPr lang="en-GB"/>
          </a:p>
        </p:txBody>
      </p:sp>
      <p:sp>
        <p:nvSpPr>
          <p:cNvPr id="184" name="Google Shape;184;p41"/>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18" name="图片 6"/>
          <p:cNvPicPr>
            <a:picLocks noChangeAspect="1"/>
          </p:cNvPicPr>
          <p:nvPr/>
        </p:nvPicPr>
        <p:blipFill>
          <a:blip r:embed="rId1"/>
          <a:stretch>
            <a:fillRect/>
          </a:stretch>
        </p:blipFill>
        <p:spPr>
          <a:xfrm>
            <a:off x="1376680" y="1170305"/>
            <a:ext cx="6388735" cy="4735830"/>
          </a:xfrm>
          <a:prstGeom prst="rect">
            <a:avLst/>
          </a:prstGeom>
          <a:noFill/>
          <a:ln>
            <a:noFill/>
          </a:ln>
        </p:spPr>
      </p:pic>
      <p:pic>
        <p:nvPicPr>
          <p:cNvPr id="19" name="图片 7"/>
          <p:cNvPicPr>
            <a:picLocks noChangeAspect="1"/>
          </p:cNvPicPr>
          <p:nvPr/>
        </p:nvPicPr>
        <p:blipFill>
          <a:blip r:embed="rId2"/>
          <a:stretch>
            <a:fillRect/>
          </a:stretch>
        </p:blipFill>
        <p:spPr>
          <a:xfrm>
            <a:off x="1376680" y="1170305"/>
            <a:ext cx="6386830" cy="4735830"/>
          </a:xfrm>
          <a:prstGeom prst="rect">
            <a:avLst/>
          </a:prstGeom>
          <a:noFill/>
          <a:ln>
            <a:noFill/>
          </a:ln>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81" name="Shape 181"/>
        <p:cNvGrpSpPr/>
        <p:nvPr/>
      </p:nvGrpSpPr>
      <p:grpSpPr>
        <a:xfrm>
          <a:off x="0" y="0"/>
          <a:ext cx="0" cy="0"/>
          <a:chOff x="0" y="0"/>
          <a:chExt cx="0" cy="0"/>
        </a:xfrm>
      </p:grpSpPr>
      <p:sp>
        <p:nvSpPr>
          <p:cNvPr id="182" name="Google Shape;182;p41"/>
          <p:cNvSpPr txBox="1"/>
          <p:nvPr>
            <p:ph type="title"/>
          </p:nvPr>
        </p:nvSpPr>
        <p:spPr>
          <a:xfrm>
            <a:off x="1027950" y="689775"/>
            <a:ext cx="7088100" cy="91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YOLO</a:t>
            </a:r>
            <a:endParaRPr lang="en-GB"/>
          </a:p>
        </p:txBody>
      </p:sp>
      <p:sp>
        <p:nvSpPr>
          <p:cNvPr id="183" name="Google Shape;183;p41"/>
          <p:cNvSpPr txBox="1"/>
          <p:nvPr>
            <p:ph type="body" idx="1"/>
          </p:nvPr>
        </p:nvSpPr>
        <p:spPr>
          <a:xfrm>
            <a:off x="1070325" y="1918650"/>
            <a:ext cx="7056300" cy="40830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GB">
                <a:sym typeface="+mn-ea"/>
              </a:rPr>
              <a:t>Advantages</a:t>
            </a:r>
            <a:r>
              <a:rPr lang="zh-CN" altLang="en-GB">
                <a:ea typeface="宋体" panose="02010600030101010101" pitchFamily="2" charset="-122"/>
                <a:sym typeface="+mn-ea"/>
              </a:rPr>
              <a:t>：</a:t>
            </a:r>
            <a:r>
              <a:rPr sz="2000">
                <a:sym typeface="+mn-ea"/>
              </a:rPr>
              <a:t>Efficient unified object    </a:t>
            </a:r>
            <a:r>
              <a:rPr lang="en-US" sz="2000">
                <a:sym typeface="+mn-ea"/>
              </a:rPr>
              <a:t>			          </a:t>
            </a:r>
            <a:r>
              <a:rPr sz="2000">
                <a:sym typeface="+mn-ea"/>
              </a:rPr>
              <a:t>detector</a:t>
            </a:r>
            <a:r>
              <a:rPr lang="en-US" sz="2000">
                <a:sym typeface="+mn-ea"/>
              </a:rPr>
              <a:t>.</a:t>
            </a:r>
            <a:r>
              <a:rPr sz="2000">
                <a:sym typeface="+mn-ea"/>
              </a:rPr>
              <a:t> </a:t>
            </a:r>
            <a:endParaRPr sz="2000">
              <a:sym typeface="+mn-ea"/>
            </a:endParaRPr>
          </a:p>
          <a:p>
            <a:pPr marL="76200" lvl="0" indent="0" algn="l" rtl="0">
              <a:spcBef>
                <a:spcPts val="600"/>
              </a:spcBef>
              <a:spcAft>
                <a:spcPts val="0"/>
              </a:spcAft>
              <a:buSzPts val="2400"/>
              <a:buNone/>
            </a:pPr>
            <a:r>
              <a:rPr sz="2000">
                <a:sym typeface="+mn-ea"/>
              </a:rPr>
              <a:t>                                     Extremely fast</a:t>
            </a:r>
            <a:r>
              <a:rPr lang="en-US" sz="2000">
                <a:sym typeface="+mn-ea"/>
              </a:rPr>
              <a:t>.</a:t>
            </a:r>
            <a:r>
              <a:rPr sz="2000">
                <a:sym typeface="+mn-ea"/>
              </a:rPr>
              <a:t> </a:t>
            </a:r>
            <a:endParaRPr sz="2000">
              <a:sym typeface="+mn-ea"/>
            </a:endParaRPr>
          </a:p>
          <a:p>
            <a:pPr marL="76200" lvl="0" indent="0" algn="l" rtl="0">
              <a:spcBef>
                <a:spcPts val="600"/>
              </a:spcBef>
              <a:spcAft>
                <a:spcPts val="0"/>
              </a:spcAft>
              <a:buSzPts val="2400"/>
              <a:buNone/>
            </a:pPr>
            <a:r>
              <a:rPr sz="2000">
                <a:sym typeface="+mn-ea"/>
              </a:rPr>
              <a:t>                                     Less amount of background</a:t>
            </a:r>
            <a:endParaRPr sz="2000">
              <a:sym typeface="+mn-ea"/>
            </a:endParaRPr>
          </a:p>
          <a:p>
            <a:pPr marL="76200" lvl="0" indent="0" algn="l" rtl="0">
              <a:spcBef>
                <a:spcPts val="600"/>
              </a:spcBef>
              <a:spcAft>
                <a:spcPts val="0"/>
              </a:spcAft>
              <a:buSzPts val="2400"/>
              <a:buNone/>
            </a:pPr>
            <a:r>
              <a:rPr lang="en-US" sz="2000">
                <a:sym typeface="+mn-ea"/>
              </a:rPr>
              <a:t>		           </a:t>
            </a:r>
            <a:r>
              <a:rPr sz="2000">
                <a:sym typeface="+mn-ea"/>
              </a:rPr>
              <a:t>errors than fast R-CNN</a:t>
            </a:r>
            <a:r>
              <a:rPr lang="en-US" sz="2000">
                <a:sym typeface="+mn-ea"/>
              </a:rPr>
              <a:t>.</a:t>
            </a:r>
            <a:endParaRPr>
              <a:sym typeface="+mn-ea"/>
            </a:endParaRPr>
          </a:p>
          <a:p>
            <a:pPr marL="457200" lvl="0" indent="-381000" algn="l" rtl="0">
              <a:spcBef>
                <a:spcPts val="600"/>
              </a:spcBef>
              <a:spcAft>
                <a:spcPts val="0"/>
              </a:spcAft>
              <a:buSzPts val="2400"/>
              <a:buChar char="▧"/>
            </a:pPr>
            <a:r>
              <a:rPr lang="en-GB"/>
              <a:t>Limitations</a:t>
            </a:r>
            <a:r>
              <a:rPr lang="zh-CN" altLang="en-GB">
                <a:ea typeface="宋体" panose="02010600030101010101" pitchFamily="2" charset="-122"/>
              </a:rPr>
              <a:t>：</a:t>
            </a:r>
            <a:r>
              <a:rPr lang="zh-CN" altLang="en-GB" sz="2000">
                <a:ea typeface="宋体" panose="02010600030101010101" pitchFamily="2" charset="-122"/>
              </a:rPr>
              <a:t>Can’t detect multiple objects  </a:t>
            </a:r>
            <a:r>
              <a:rPr lang="en-US" altLang="zh-CN" sz="2000">
                <a:ea typeface="宋体" panose="02010600030101010101" pitchFamily="2" charset="-122"/>
              </a:rPr>
              <a:t>		                      </a:t>
            </a:r>
            <a:r>
              <a:rPr lang="en-US" altLang="zh-CN" sz="2000"/>
              <a:t>within the same grid. </a:t>
            </a:r>
            <a:endParaRPr lang="en-US" altLang="zh-CN" sz="2000"/>
          </a:p>
          <a:p>
            <a:pPr marL="76200" lvl="0" indent="0" algn="l" rtl="0">
              <a:spcBef>
                <a:spcPts val="600"/>
              </a:spcBef>
              <a:spcAft>
                <a:spcPts val="0"/>
              </a:spcAft>
              <a:buSzPts val="2400"/>
              <a:buNone/>
            </a:pPr>
            <a:r>
              <a:rPr lang="en-US" altLang="zh-CN" sz="2000"/>
              <a:t>                                   Loss in accuracy rate.</a:t>
            </a:r>
            <a:endParaRPr lang="en-US" altLang="zh-CN" sz="2000"/>
          </a:p>
          <a:p>
            <a:pPr marL="76200" lvl="0" indent="0" algn="l" rtl="0">
              <a:spcBef>
                <a:spcPts val="600"/>
              </a:spcBef>
              <a:spcAft>
                <a:spcPts val="0"/>
              </a:spcAft>
              <a:buSzPts val="2400"/>
              <a:buNone/>
            </a:pPr>
            <a:r>
              <a:rPr lang="en-US" altLang="zh-CN" sz="2000"/>
              <a:t>		        Possibility to detect one object. </a:t>
            </a:r>
            <a:endParaRPr lang="en-US" altLang="zh-CN" sz="2000"/>
          </a:p>
          <a:p>
            <a:pPr marL="76200" lvl="0" indent="0" algn="l" rtl="0">
              <a:spcBef>
                <a:spcPts val="600"/>
              </a:spcBef>
              <a:spcAft>
                <a:spcPts val="0"/>
              </a:spcAft>
              <a:buSzPts val="2400"/>
              <a:buNone/>
            </a:pPr>
            <a:r>
              <a:rPr lang="en-US" altLang="zh-CN" sz="2000"/>
              <a:t>                                   multiple times. </a:t>
            </a:r>
            <a:endParaRPr lang="en-US" altLang="zh-CN" sz="2000"/>
          </a:p>
          <a:p>
            <a:pPr marL="76200" lvl="0" indent="0" algn="l" rtl="0">
              <a:spcBef>
                <a:spcPts val="600"/>
              </a:spcBef>
              <a:spcAft>
                <a:spcPts val="0"/>
              </a:spcAft>
              <a:buSzPts val="2400"/>
              <a:buNone/>
            </a:pPr>
            <a:r>
              <a:rPr lang="en-US" altLang="zh-CN" sz="2000"/>
              <a:t>                                   Unable to localize small size objects.</a:t>
            </a:r>
            <a:endParaRPr lang="en-US" altLang="zh-CN" sz="2000"/>
          </a:p>
        </p:txBody>
      </p:sp>
      <p:sp>
        <p:nvSpPr>
          <p:cNvPr id="184" name="Google Shape;184;p41"/>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11" name="图片 11" descr="d961e0813b205bdfc698057fbef521b"/>
          <p:cNvPicPr>
            <a:picLocks noChangeAspect="1"/>
          </p:cNvPicPr>
          <p:nvPr/>
        </p:nvPicPr>
        <p:blipFill>
          <a:blip r:embed="rId1"/>
          <a:stretch>
            <a:fillRect/>
          </a:stretch>
        </p:blipFill>
        <p:spPr>
          <a:xfrm>
            <a:off x="1054100" y="1600200"/>
            <a:ext cx="7135495" cy="4014470"/>
          </a:xfrm>
          <a:prstGeom prst="rect">
            <a:avLst/>
          </a:prstGeom>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97" name="Shape 197"/>
        <p:cNvGrpSpPr/>
        <p:nvPr/>
      </p:nvGrpSpPr>
      <p:grpSpPr>
        <a:xfrm>
          <a:off x="0" y="0"/>
          <a:ext cx="0" cy="0"/>
          <a:chOff x="0" y="0"/>
          <a:chExt cx="0" cy="0"/>
        </a:xfrm>
      </p:grpSpPr>
      <p:sp>
        <p:nvSpPr>
          <p:cNvPr id="198" name="Google Shape;198;p43"/>
          <p:cNvSpPr txBox="1"/>
          <p:nvPr>
            <p:ph type="body" idx="1"/>
          </p:nvPr>
        </p:nvSpPr>
        <p:spPr>
          <a:xfrm>
            <a:off x="1081405" y="1831340"/>
            <a:ext cx="71755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sz="3000" b="1"/>
              <a:t>Object detection is a current trending area having a wide range of applications over different fields.</a:t>
            </a:r>
            <a:endParaRPr sz="3000" b="1"/>
          </a:p>
          <a:p>
            <a:pPr marL="0" lvl="0" indent="0" algn="l" rtl="0">
              <a:spcBef>
                <a:spcPts val="600"/>
              </a:spcBef>
              <a:spcAft>
                <a:spcPts val="0"/>
              </a:spcAft>
              <a:buNone/>
            </a:pPr>
            <a:r>
              <a:rPr sz="2800" b="1"/>
              <a:t>A. Face detection.  </a:t>
            </a:r>
            <a:endParaRPr sz="2800" b="1"/>
          </a:p>
          <a:p>
            <a:pPr marL="0" lvl="0" indent="0" algn="l" rtl="0">
              <a:spcBef>
                <a:spcPts val="600"/>
              </a:spcBef>
              <a:spcAft>
                <a:spcPts val="0"/>
              </a:spcAft>
              <a:buNone/>
            </a:pPr>
            <a:r>
              <a:rPr sz="2800" b="1"/>
              <a:t>B. Vehicle detection.</a:t>
            </a:r>
            <a:endParaRPr sz="2800" b="1"/>
          </a:p>
          <a:p>
            <a:pPr marL="0" lvl="0" indent="0" algn="l" rtl="0">
              <a:spcBef>
                <a:spcPts val="600"/>
              </a:spcBef>
              <a:spcAft>
                <a:spcPts val="0"/>
              </a:spcAft>
              <a:buNone/>
            </a:pPr>
            <a:r>
              <a:rPr sz="2800" b="1">
                <a:sym typeface="+mn-ea"/>
              </a:rPr>
              <a:t>C. People counting.</a:t>
            </a:r>
            <a:endParaRPr sz="2800" b="1"/>
          </a:p>
          <a:p>
            <a:pPr marL="0" lvl="0" indent="0" algn="l" rtl="0">
              <a:spcBef>
                <a:spcPts val="600"/>
              </a:spcBef>
              <a:spcAft>
                <a:spcPts val="0"/>
              </a:spcAft>
              <a:buNone/>
            </a:pPr>
            <a:r>
              <a:rPr lang="en-US" sz="2800" b="1"/>
              <a:t>D. Security and surveillance.</a:t>
            </a:r>
            <a:endParaRPr lang="en-US" sz="2800" b="1"/>
          </a:p>
        </p:txBody>
      </p:sp>
      <p:sp>
        <p:nvSpPr>
          <p:cNvPr id="199" name="Google Shape;199;p43"/>
          <p:cNvSpPr txBox="1"/>
          <p:nvPr>
            <p:ph type="title"/>
          </p:nvPr>
        </p:nvSpPr>
        <p:spPr>
          <a:xfrm>
            <a:off x="1027950" y="689775"/>
            <a:ext cx="7088100" cy="91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III. APPLICATIONS OF OBJECT DETECTION</a:t>
            </a:r>
            <a:endParaRPr lang="en-GB"/>
          </a:p>
        </p:txBody>
      </p:sp>
      <p:sp>
        <p:nvSpPr>
          <p:cNvPr id="201" name="Google Shape;201;p43"/>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05" name="Shape 205"/>
        <p:cNvGrpSpPr/>
        <p:nvPr/>
      </p:nvGrpSpPr>
      <p:grpSpPr>
        <a:xfrm>
          <a:off x="0" y="0"/>
          <a:ext cx="0" cy="0"/>
          <a:chOff x="0" y="0"/>
          <a:chExt cx="0" cy="0"/>
        </a:xfrm>
      </p:grpSpPr>
      <p:sp>
        <p:nvSpPr>
          <p:cNvPr id="206" name="Google Shape;206;p44"/>
          <p:cNvSpPr txBox="1"/>
          <p:nvPr>
            <p:ph type="title"/>
          </p:nvPr>
        </p:nvSpPr>
        <p:spPr>
          <a:xfrm>
            <a:off x="1027950" y="689775"/>
            <a:ext cx="7088100" cy="91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IV. COMPARATIVE STUDY</a:t>
            </a:r>
            <a:endParaRPr lang="en-GB"/>
          </a:p>
        </p:txBody>
      </p:sp>
      <p:sp>
        <p:nvSpPr>
          <p:cNvPr id="210" name="Google Shape;210;p44"/>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24" name="图片 12"/>
          <p:cNvPicPr>
            <a:picLocks noChangeAspect="1"/>
          </p:cNvPicPr>
          <p:nvPr/>
        </p:nvPicPr>
        <p:blipFill>
          <a:blip r:embed="rId1"/>
          <a:stretch>
            <a:fillRect/>
          </a:stretch>
        </p:blipFill>
        <p:spPr>
          <a:xfrm>
            <a:off x="3148965" y="1759585"/>
            <a:ext cx="3142615" cy="3133090"/>
          </a:xfrm>
          <a:prstGeom prst="rect">
            <a:avLst/>
          </a:prstGeom>
          <a:noFill/>
          <a:ln>
            <a:noFill/>
          </a:ln>
        </p:spPr>
      </p:pic>
      <p:pic>
        <p:nvPicPr>
          <p:cNvPr id="25" name="图片 13"/>
          <p:cNvPicPr>
            <a:picLocks noChangeAspect="1"/>
          </p:cNvPicPr>
          <p:nvPr/>
        </p:nvPicPr>
        <p:blipFill>
          <a:blip r:embed="rId2"/>
          <a:stretch>
            <a:fillRect/>
          </a:stretch>
        </p:blipFill>
        <p:spPr>
          <a:xfrm>
            <a:off x="3160395" y="4839335"/>
            <a:ext cx="3119755" cy="1097915"/>
          </a:xfrm>
          <a:prstGeom prst="rect">
            <a:avLst/>
          </a:prstGeom>
          <a:noFill/>
          <a:ln>
            <a:noFill/>
          </a:ln>
        </p:spPr>
      </p:pic>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14" name="Shape 214"/>
        <p:cNvGrpSpPr/>
        <p:nvPr/>
      </p:nvGrpSpPr>
      <p:grpSpPr>
        <a:xfrm>
          <a:off x="0" y="0"/>
          <a:ext cx="0" cy="0"/>
          <a:chOff x="0" y="0"/>
          <a:chExt cx="0" cy="0"/>
        </a:xfrm>
      </p:grpSpPr>
      <p:sp>
        <p:nvSpPr>
          <p:cNvPr id="215" name="Google Shape;215;p45"/>
          <p:cNvSpPr txBox="1"/>
          <p:nvPr>
            <p:ph type="title"/>
          </p:nvPr>
        </p:nvSpPr>
        <p:spPr>
          <a:xfrm>
            <a:off x="1027950" y="689775"/>
            <a:ext cx="7088100" cy="91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V. SCOPE OF OBJECT DETECTION</a:t>
            </a:r>
            <a:endParaRPr lang="en-GB"/>
          </a:p>
        </p:txBody>
      </p:sp>
      <p:sp>
        <p:nvSpPr>
          <p:cNvPr id="216" name="Google Shape;216;p45"/>
          <p:cNvSpPr txBox="1"/>
          <p:nvPr>
            <p:ph type="body" idx="1"/>
          </p:nvPr>
        </p:nvSpPr>
        <p:spPr>
          <a:xfrm>
            <a:off x="4954625" y="2172500"/>
            <a:ext cx="3080400" cy="2999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sz="1600"/>
              <a:t>Recent years have observed a tremendous refinement in </a:t>
            </a:r>
            <a:endParaRPr sz="1600"/>
          </a:p>
          <a:p>
            <a:pPr marL="0" lvl="0" indent="0" algn="l" rtl="0">
              <a:spcBef>
                <a:spcPts val="600"/>
              </a:spcBef>
              <a:spcAft>
                <a:spcPts val="0"/>
              </a:spcAft>
              <a:buNone/>
            </a:pPr>
            <a:r>
              <a:rPr sz="1600"/>
              <a:t>the domain of object detection especially over remote sensing images. As the quantity and the quality of the remote sensing </a:t>
            </a:r>
            <a:endParaRPr sz="1600"/>
          </a:p>
          <a:p>
            <a:pPr marL="0" lvl="0" indent="0" algn="l" rtl="0">
              <a:spcBef>
                <a:spcPts val="600"/>
              </a:spcBef>
              <a:spcAft>
                <a:spcPts val="0"/>
              </a:spcAft>
              <a:buNone/>
            </a:pPr>
            <a:r>
              <a:rPr sz="1600"/>
              <a:t>images have increased, it leads to both opportunities and challenges in this field.</a:t>
            </a:r>
            <a:endParaRPr sz="1600"/>
          </a:p>
        </p:txBody>
      </p:sp>
      <p:pic>
        <p:nvPicPr>
          <p:cNvPr id="217" name="Google Shape;217;p45" descr="coffee.jpg"/>
          <p:cNvPicPr preferRelativeResize="0"/>
          <p:nvPr/>
        </p:nvPicPr>
        <p:blipFill>
          <a:blip r:embed="rId1"/>
          <a:stretch>
            <a:fillRect/>
          </a:stretch>
        </p:blipFill>
        <p:spPr>
          <a:xfrm>
            <a:off x="1485925" y="2306275"/>
            <a:ext cx="2731800" cy="2731800"/>
          </a:xfrm>
          <a:prstGeom prst="rect">
            <a:avLst/>
          </a:prstGeom>
          <a:noFill/>
          <a:ln w="9525" cap="flat" cmpd="sng">
            <a:solidFill>
              <a:srgbClr val="505670"/>
            </a:solidFill>
            <a:prstDash val="dash"/>
            <a:round/>
            <a:headEnd type="none" w="sm" len="sm"/>
            <a:tailEnd type="none" w="sm" len="sm"/>
          </a:ln>
        </p:spPr>
      </p:pic>
      <p:sp>
        <p:nvSpPr>
          <p:cNvPr id="218" name="Google Shape;218;p45"/>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28" name="Shape 228"/>
        <p:cNvGrpSpPr/>
        <p:nvPr/>
      </p:nvGrpSpPr>
      <p:grpSpPr>
        <a:xfrm>
          <a:off x="0" y="0"/>
          <a:ext cx="0" cy="0"/>
          <a:chOff x="0" y="0"/>
          <a:chExt cx="0" cy="0"/>
        </a:xfrm>
      </p:grpSpPr>
      <p:sp>
        <p:nvSpPr>
          <p:cNvPr id="230" name="Google Shape;230;p47"/>
          <p:cNvSpPr txBox="1"/>
          <p:nvPr>
            <p:ph type="title"/>
          </p:nvPr>
        </p:nvSpPr>
        <p:spPr>
          <a:xfrm>
            <a:off x="1027950" y="689775"/>
            <a:ext cx="7088100" cy="91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VI. CONCLUSION</a:t>
            </a:r>
            <a:endParaRPr lang="en-GB"/>
          </a:p>
        </p:txBody>
      </p:sp>
      <p:sp>
        <p:nvSpPr>
          <p:cNvPr id="233" name="Google Shape;233;p47"/>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1" name="文本框 0"/>
          <p:cNvSpPr txBox="1"/>
          <p:nvPr/>
        </p:nvSpPr>
        <p:spPr>
          <a:xfrm>
            <a:off x="1493520" y="1714500"/>
            <a:ext cx="6463030" cy="2245360"/>
          </a:xfrm>
          <a:prstGeom prst="rect">
            <a:avLst/>
          </a:prstGeom>
          <a:noFill/>
        </p:spPr>
        <p:txBody>
          <a:bodyPr wrap="square" rtlCol="0">
            <a:spAutoFit/>
          </a:bodyPr>
          <a:p>
            <a:r>
              <a:rPr lang="zh-CN" altLang="en-US" sz="2000">
                <a:gradFill>
                  <a:gsLst>
                    <a:gs pos="21000">
                      <a:srgbClr val="53575C"/>
                    </a:gs>
                    <a:gs pos="88000">
                      <a:srgbClr val="C5C7CA"/>
                    </a:gs>
                  </a:gsLst>
                  <a:lin ang="5400000"/>
                </a:gradFill>
                <a:effectLst/>
              </a:rPr>
              <a:t>This review provides a short and crisp idea about different object detection techniques and lists the highlights and challenges of each. The work also concentrates on the various applications of object detection. Apart from this, the paper also mention the promising future of object detection in the field of remote sensing images.</a:t>
            </a:r>
            <a:endParaRPr lang="zh-CN" altLang="en-US" sz="2000">
              <a:gradFill>
                <a:gsLst>
                  <a:gs pos="21000">
                    <a:srgbClr val="53575C"/>
                  </a:gs>
                  <a:gs pos="88000">
                    <a:srgbClr val="C5C7CA"/>
                  </a:gs>
                </a:gsLst>
                <a:lin ang="5400000"/>
              </a:gradFill>
              <a:effectLst/>
            </a:endParaRPr>
          </a:p>
        </p:txBody>
      </p:sp>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72" name="Shape 272"/>
        <p:cNvGrpSpPr/>
        <p:nvPr/>
      </p:nvGrpSpPr>
      <p:grpSpPr>
        <a:xfrm>
          <a:off x="0" y="0"/>
          <a:ext cx="0" cy="0"/>
          <a:chOff x="0" y="0"/>
          <a:chExt cx="0" cy="0"/>
        </a:xfrm>
      </p:grpSpPr>
      <p:pic>
        <p:nvPicPr>
          <p:cNvPr id="273" name="Google Shape;273;p50" descr="mapa_esbozo_n_50-01.png"/>
          <p:cNvPicPr preferRelativeResize="0"/>
          <p:nvPr/>
        </p:nvPicPr>
        <p:blipFill>
          <a:blip r:embed="rId1"/>
          <a:stretch>
            <a:fillRect/>
          </a:stretch>
        </p:blipFill>
        <p:spPr>
          <a:xfrm>
            <a:off x="826850" y="1841200"/>
            <a:ext cx="7563251" cy="3821974"/>
          </a:xfrm>
          <a:prstGeom prst="rect">
            <a:avLst/>
          </a:prstGeom>
          <a:noFill/>
          <a:ln>
            <a:noFill/>
          </a:ln>
        </p:spPr>
      </p:pic>
      <p:sp>
        <p:nvSpPr>
          <p:cNvPr id="274" name="Google Shape;274;p50"/>
          <p:cNvSpPr txBox="1"/>
          <p:nvPr>
            <p:ph type="title"/>
          </p:nvPr>
        </p:nvSpPr>
        <p:spPr>
          <a:xfrm>
            <a:off x="1027950" y="689775"/>
            <a:ext cx="7088100" cy="91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Thanks</a:t>
            </a:r>
            <a:endParaRPr lang="en-US" altLang="en-GB"/>
          </a:p>
        </p:txBody>
      </p:sp>
      <p:sp>
        <p:nvSpPr>
          <p:cNvPr id="282" name="Google Shape;282;p50"/>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50" name="Shape 150"/>
        <p:cNvGrpSpPr/>
        <p:nvPr/>
      </p:nvGrpSpPr>
      <p:grpSpPr>
        <a:xfrm>
          <a:off x="0" y="0"/>
          <a:ext cx="0" cy="0"/>
          <a:chOff x="0" y="0"/>
          <a:chExt cx="0" cy="0"/>
        </a:xfrm>
      </p:grpSpPr>
      <p:sp>
        <p:nvSpPr>
          <p:cNvPr id="151" name="Google Shape;151;p37"/>
          <p:cNvSpPr txBox="1"/>
          <p:nvPr>
            <p:ph type="title"/>
          </p:nvPr>
        </p:nvSpPr>
        <p:spPr>
          <a:xfrm>
            <a:off x="1027950" y="689775"/>
            <a:ext cx="7088100" cy="91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CONSIST</a:t>
            </a:r>
            <a:endParaRPr lang="en-US" altLang="en-GB"/>
          </a:p>
        </p:txBody>
      </p:sp>
      <p:sp>
        <p:nvSpPr>
          <p:cNvPr id="152" name="Google Shape;152;p37"/>
          <p:cNvSpPr txBox="1"/>
          <p:nvPr/>
        </p:nvSpPr>
        <p:spPr>
          <a:xfrm>
            <a:off x="1101090" y="2111375"/>
            <a:ext cx="3247390" cy="220726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GB" sz="2400" b="1">
                <a:solidFill>
                  <a:srgbClr val="01ABCF"/>
                </a:solidFill>
                <a:latin typeface="Varela Round" panose="00000500000000000000"/>
                <a:ea typeface="Varela Round" panose="00000500000000000000"/>
                <a:cs typeface="Varela Round" panose="00000500000000000000"/>
                <a:sym typeface="Varela Round" panose="00000500000000000000"/>
              </a:rPr>
              <a:t>I. INTRODUCTION</a:t>
            </a:r>
            <a:endParaRPr lang="en-GB" sz="2400" b="1">
              <a:solidFill>
                <a:srgbClr val="01ABCF"/>
              </a:solidFill>
              <a:latin typeface="Varela Round" panose="00000500000000000000"/>
              <a:ea typeface="Varela Round" panose="00000500000000000000"/>
              <a:cs typeface="Varela Round" panose="00000500000000000000"/>
              <a:sym typeface="Varela Round" panose="00000500000000000000"/>
            </a:endParaRPr>
          </a:p>
          <a:p>
            <a:pPr marL="0" lvl="0" indent="0" algn="l" rtl="0">
              <a:spcBef>
                <a:spcPts val="600"/>
              </a:spcBef>
              <a:spcAft>
                <a:spcPts val="0"/>
              </a:spcAft>
              <a:buNone/>
            </a:pPr>
            <a:r>
              <a:rPr sz="2400">
                <a:solidFill>
                  <a:srgbClr val="505670"/>
                </a:solidFill>
                <a:latin typeface="Varela Round" panose="00000500000000000000"/>
                <a:ea typeface="Varela Round" panose="00000500000000000000"/>
                <a:cs typeface="Varela Round" panose="00000500000000000000"/>
                <a:sym typeface="Varela Round" panose="00000500000000000000"/>
              </a:rPr>
              <a:t>II. TECHNIQUES EMPLOYED</a:t>
            </a:r>
            <a:endParaRPr sz="2400">
              <a:solidFill>
                <a:srgbClr val="505670"/>
              </a:solidFill>
              <a:latin typeface="Varela Round" panose="00000500000000000000"/>
              <a:ea typeface="Varela Round" panose="00000500000000000000"/>
              <a:cs typeface="Varela Round" panose="00000500000000000000"/>
              <a:sym typeface="Varela Round" panose="00000500000000000000"/>
            </a:endParaRPr>
          </a:p>
          <a:p>
            <a:pPr marL="0" lvl="0" indent="0" algn="l" rtl="0">
              <a:spcBef>
                <a:spcPts val="600"/>
              </a:spcBef>
              <a:spcAft>
                <a:spcPts val="0"/>
              </a:spcAft>
              <a:buNone/>
            </a:pPr>
            <a:r>
              <a:rPr lang="en-GB" sz="2400" b="1">
                <a:solidFill>
                  <a:srgbClr val="01ABCF"/>
                </a:solidFill>
                <a:latin typeface="Varela Round" panose="00000500000000000000"/>
                <a:ea typeface="Varela Round" panose="00000500000000000000"/>
                <a:cs typeface="Varela Round" panose="00000500000000000000"/>
                <a:sym typeface="Varela Round" panose="00000500000000000000"/>
              </a:rPr>
              <a:t>III. </a:t>
            </a:r>
            <a:r>
              <a:rPr lang="en-GB" sz="2000" b="1">
                <a:solidFill>
                  <a:srgbClr val="01ABCF"/>
                </a:solidFill>
                <a:latin typeface="Varela Round" panose="00000500000000000000"/>
                <a:ea typeface="Varela Round" panose="00000500000000000000"/>
                <a:cs typeface="Varela Round" panose="00000500000000000000"/>
                <a:sym typeface="Varela Round" panose="00000500000000000000"/>
              </a:rPr>
              <a:t>APPLICATIONS OF OBJECT DETECTION</a:t>
            </a:r>
            <a:endParaRPr lang="en-GB" sz="2000" b="1">
              <a:solidFill>
                <a:srgbClr val="01ABCF"/>
              </a:solidFill>
              <a:latin typeface="Varela Round" panose="00000500000000000000"/>
              <a:ea typeface="Varela Round" panose="00000500000000000000"/>
              <a:cs typeface="Varela Round" panose="00000500000000000000"/>
              <a:sym typeface="Varela Round" panose="00000500000000000000"/>
            </a:endParaRPr>
          </a:p>
        </p:txBody>
      </p:sp>
      <p:sp>
        <p:nvSpPr>
          <p:cNvPr id="153" name="Google Shape;153;p37"/>
          <p:cNvSpPr txBox="1"/>
          <p:nvPr/>
        </p:nvSpPr>
        <p:spPr>
          <a:xfrm>
            <a:off x="4709018" y="2111550"/>
            <a:ext cx="3324900" cy="22071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sz="2400">
                <a:solidFill>
                  <a:srgbClr val="505670"/>
                </a:solidFill>
                <a:latin typeface="Varela Round" panose="00000500000000000000"/>
                <a:ea typeface="Varela Round" panose="00000500000000000000"/>
                <a:cs typeface="Varela Round" panose="00000500000000000000"/>
                <a:sym typeface="Varela Round" panose="00000500000000000000"/>
              </a:rPr>
              <a:t>IV. COMPARATIVE STUDY</a:t>
            </a:r>
            <a:endParaRPr sz="2400">
              <a:solidFill>
                <a:srgbClr val="505670"/>
              </a:solidFill>
              <a:latin typeface="Varela Round" panose="00000500000000000000"/>
              <a:ea typeface="Varela Round" panose="00000500000000000000"/>
              <a:cs typeface="Varela Round" panose="00000500000000000000"/>
              <a:sym typeface="Varela Round" panose="00000500000000000000"/>
            </a:endParaRPr>
          </a:p>
          <a:p>
            <a:pPr marL="0" lvl="0" indent="0" algn="l" rtl="0">
              <a:spcBef>
                <a:spcPts val="600"/>
              </a:spcBef>
              <a:spcAft>
                <a:spcPts val="0"/>
              </a:spcAft>
              <a:buNone/>
            </a:pPr>
            <a:r>
              <a:rPr lang="en-GB" sz="2400" b="1">
                <a:solidFill>
                  <a:srgbClr val="01ABCF"/>
                </a:solidFill>
                <a:latin typeface="Varela Round" panose="00000500000000000000"/>
                <a:ea typeface="Varela Round" panose="00000500000000000000"/>
                <a:cs typeface="Varela Round" panose="00000500000000000000"/>
                <a:sym typeface="Varela Round" panose="00000500000000000000"/>
              </a:rPr>
              <a:t>V. </a:t>
            </a:r>
            <a:r>
              <a:rPr lang="en-GB" sz="2000" b="1">
                <a:solidFill>
                  <a:srgbClr val="01ABCF"/>
                </a:solidFill>
                <a:latin typeface="Varela Round" panose="00000500000000000000"/>
                <a:ea typeface="Varela Round" panose="00000500000000000000"/>
                <a:cs typeface="Varela Round" panose="00000500000000000000"/>
                <a:sym typeface="Varela Round" panose="00000500000000000000"/>
              </a:rPr>
              <a:t>SCOPE OF OBJECT DETECTION</a:t>
            </a:r>
            <a:endParaRPr lang="en-GB" sz="2400" b="1">
              <a:solidFill>
                <a:srgbClr val="01ABCF"/>
              </a:solidFill>
              <a:latin typeface="Varela Round" panose="00000500000000000000"/>
              <a:ea typeface="Varela Round" panose="00000500000000000000"/>
              <a:cs typeface="Varela Round" panose="00000500000000000000"/>
              <a:sym typeface="Varela Round" panose="00000500000000000000"/>
            </a:endParaRPr>
          </a:p>
          <a:p>
            <a:pPr marL="0" lvl="0" indent="0" algn="l" rtl="0">
              <a:spcBef>
                <a:spcPts val="600"/>
              </a:spcBef>
              <a:spcAft>
                <a:spcPts val="0"/>
              </a:spcAft>
              <a:buNone/>
            </a:pPr>
            <a:r>
              <a:rPr sz="2400">
                <a:solidFill>
                  <a:srgbClr val="505670"/>
                </a:solidFill>
                <a:latin typeface="Varela Round" panose="00000500000000000000"/>
                <a:ea typeface="Varela Round" panose="00000500000000000000"/>
                <a:cs typeface="Varela Round" panose="00000500000000000000"/>
                <a:sym typeface="Varela Round" panose="00000500000000000000"/>
              </a:rPr>
              <a:t>VI. CONCLUSION</a:t>
            </a:r>
            <a:endParaRPr sz="2400">
              <a:solidFill>
                <a:srgbClr val="505670"/>
              </a:solidFill>
              <a:latin typeface="Varela Round" panose="00000500000000000000"/>
              <a:ea typeface="Varela Round" panose="00000500000000000000"/>
              <a:cs typeface="Varela Round" panose="00000500000000000000"/>
              <a:sym typeface="Varela Round" panose="00000500000000000000"/>
            </a:endParaRPr>
          </a:p>
        </p:txBody>
      </p:sp>
      <p:sp>
        <p:nvSpPr>
          <p:cNvPr id="155" name="Google Shape;155;p37"/>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68" name="Shape 168"/>
        <p:cNvGrpSpPr/>
        <p:nvPr/>
      </p:nvGrpSpPr>
      <p:grpSpPr>
        <a:xfrm>
          <a:off x="0" y="0"/>
          <a:ext cx="0" cy="0"/>
          <a:chOff x="0" y="0"/>
          <a:chExt cx="0" cy="0"/>
        </a:xfrm>
      </p:grpSpPr>
      <p:sp>
        <p:nvSpPr>
          <p:cNvPr id="169" name="Google Shape;169;p39"/>
          <p:cNvSpPr txBox="1"/>
          <p:nvPr>
            <p:ph type="ctrTitle"/>
          </p:nvPr>
        </p:nvSpPr>
        <p:spPr>
          <a:xfrm>
            <a:off x="1650450" y="1830110"/>
            <a:ext cx="5843100" cy="154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6000">
                <a:solidFill>
                  <a:srgbClr val="AACF20"/>
                </a:solidFill>
              </a:rPr>
              <a:t>1.</a:t>
            </a:r>
            <a:endParaRPr sz="6000">
              <a:solidFill>
                <a:srgbClr val="AACF20"/>
              </a:solidFill>
            </a:endParaRPr>
          </a:p>
          <a:p>
            <a:pPr marL="0" lvl="0" indent="0" algn="ctr" rtl="0">
              <a:spcBef>
                <a:spcPts val="0"/>
              </a:spcBef>
              <a:spcAft>
                <a:spcPts val="0"/>
              </a:spcAft>
              <a:buNone/>
            </a:pPr>
            <a:r>
              <a:rPr lang="en-US" altLang="en-GB"/>
              <a:t>INTRODUCTION</a:t>
            </a:r>
            <a:endParaRPr lang="en-US" altLang="en-GB"/>
          </a:p>
        </p:txBody>
      </p:sp>
      <p:sp>
        <p:nvSpPr>
          <p:cNvPr id="171" name="Google Shape;171;p39"/>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75" name="Shape 175"/>
        <p:cNvGrpSpPr/>
        <p:nvPr/>
      </p:nvGrpSpPr>
      <p:grpSpPr>
        <a:xfrm>
          <a:off x="0" y="0"/>
          <a:ext cx="0" cy="0"/>
          <a:chOff x="0" y="0"/>
          <a:chExt cx="0" cy="0"/>
        </a:xfrm>
      </p:grpSpPr>
      <p:sp>
        <p:nvSpPr>
          <p:cNvPr id="176" name="Google Shape;176;p40"/>
          <p:cNvSpPr txBox="1"/>
          <p:nvPr>
            <p:ph type="body" idx="1"/>
          </p:nvPr>
        </p:nvSpPr>
        <p:spPr>
          <a:xfrm>
            <a:off x="1404600" y="2882400"/>
            <a:ext cx="6334800" cy="109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zh-CN" altLang="en-GB">
                <a:ea typeface="宋体" panose="02010600030101010101" pitchFamily="2" charset="-122"/>
              </a:rPr>
              <a:t>Computer vision consists of four parts, classification, positioning, detection and segmentation.</a:t>
            </a:r>
            <a:endParaRPr lang="zh-CN" altLang="en-GB">
              <a:ea typeface="宋体" panose="02010600030101010101" pitchFamily="2" charset="-122"/>
            </a:endParaRPr>
          </a:p>
        </p:txBody>
      </p:sp>
      <p:sp>
        <p:nvSpPr>
          <p:cNvPr id="177" name="Google Shape;177;p40"/>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68" name="Shape 168"/>
        <p:cNvGrpSpPr/>
        <p:nvPr/>
      </p:nvGrpSpPr>
      <p:grpSpPr>
        <a:xfrm>
          <a:off x="0" y="0"/>
          <a:ext cx="0" cy="0"/>
          <a:chOff x="0" y="0"/>
          <a:chExt cx="0" cy="0"/>
        </a:xfrm>
      </p:grpSpPr>
      <p:sp>
        <p:nvSpPr>
          <p:cNvPr id="171" name="Google Shape;171;p39"/>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1" name="图片 0"/>
          <p:cNvPicPr>
            <a:picLocks noChangeAspect="1"/>
          </p:cNvPicPr>
          <p:nvPr/>
        </p:nvPicPr>
        <p:blipFill>
          <a:blip r:embed="rId1"/>
          <a:stretch>
            <a:fillRect/>
          </a:stretch>
        </p:blipFill>
        <p:spPr>
          <a:xfrm>
            <a:off x="1488440" y="1044575"/>
            <a:ext cx="6167120" cy="4876165"/>
          </a:xfrm>
          <a:prstGeom prst="rect">
            <a:avLst/>
          </a:prstGeom>
        </p:spPr>
      </p:pic>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88" name="Shape 188"/>
        <p:cNvGrpSpPr/>
        <p:nvPr/>
      </p:nvGrpSpPr>
      <p:grpSpPr>
        <a:xfrm>
          <a:off x="0" y="0"/>
          <a:ext cx="0" cy="0"/>
          <a:chOff x="0" y="0"/>
          <a:chExt cx="0" cy="0"/>
        </a:xfrm>
      </p:grpSpPr>
      <p:sp>
        <p:nvSpPr>
          <p:cNvPr id="189" name="Google Shape;189;p42"/>
          <p:cNvSpPr txBox="1"/>
          <p:nvPr>
            <p:ph type="ctrTitle" idx="4294967295"/>
          </p:nvPr>
        </p:nvSpPr>
        <p:spPr>
          <a:xfrm>
            <a:off x="685800" y="3025523"/>
            <a:ext cx="7772400" cy="154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5400" b="1">
                <a:solidFill>
                  <a:srgbClr val="EA3A68"/>
                </a:solidFill>
              </a:rPr>
              <a:t>TECHNIQUES EMPLOYED</a:t>
            </a:r>
            <a:endParaRPr lang="en-GB" sz="5400" b="1">
              <a:solidFill>
                <a:srgbClr val="EA3A68"/>
              </a:solidFill>
            </a:endParaRPr>
          </a:p>
        </p:txBody>
      </p:sp>
      <p:sp>
        <p:nvSpPr>
          <p:cNvPr id="191" name="Google Shape;191;p42"/>
          <p:cNvSpPr/>
          <p:nvPr/>
        </p:nvSpPr>
        <p:spPr>
          <a:xfrm>
            <a:off x="3777525" y="1491575"/>
            <a:ext cx="1734900" cy="1702500"/>
          </a:xfrm>
          <a:prstGeom prst="wedgeEllipseCallout">
            <a:avLst>
              <a:gd name="adj1" fmla="val 463"/>
              <a:gd name="adj2" fmla="val 63799"/>
            </a:avLst>
          </a:prstGeom>
          <a:solidFill>
            <a:srgbClr val="EA3A6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42"/>
          <p:cNvSpPr/>
          <p:nvPr/>
        </p:nvSpPr>
        <p:spPr>
          <a:xfrm>
            <a:off x="4199340" y="1891271"/>
            <a:ext cx="891248" cy="903114"/>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42"/>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81" name="Shape 181"/>
        <p:cNvGrpSpPr/>
        <p:nvPr/>
      </p:nvGrpSpPr>
      <p:grpSpPr>
        <a:xfrm>
          <a:off x="0" y="0"/>
          <a:ext cx="0" cy="0"/>
          <a:chOff x="0" y="0"/>
          <a:chExt cx="0" cy="0"/>
        </a:xfrm>
      </p:grpSpPr>
      <p:sp>
        <p:nvSpPr>
          <p:cNvPr id="182" name="Google Shape;182;p41"/>
          <p:cNvSpPr txBox="1"/>
          <p:nvPr>
            <p:ph type="title"/>
          </p:nvPr>
        </p:nvSpPr>
        <p:spPr>
          <a:xfrm>
            <a:off x="1027950" y="689775"/>
            <a:ext cx="7088100" cy="91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Sliding Window</a:t>
            </a:r>
            <a:endParaRPr lang="en-GB"/>
          </a:p>
        </p:txBody>
      </p:sp>
      <p:sp>
        <p:nvSpPr>
          <p:cNvPr id="183" name="Google Shape;183;p41"/>
          <p:cNvSpPr txBox="1"/>
          <p:nvPr>
            <p:ph type="body" idx="1"/>
          </p:nvPr>
        </p:nvSpPr>
        <p:spPr>
          <a:xfrm>
            <a:off x="1070610" y="1918335"/>
            <a:ext cx="7045960" cy="408305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GB">
                <a:sym typeface="+mn-ea"/>
              </a:rPr>
              <a:t>Advantages</a:t>
            </a:r>
            <a:r>
              <a:rPr lang="zh-CN" altLang="en-GB">
                <a:ea typeface="宋体" panose="02010600030101010101" pitchFamily="2" charset="-122"/>
                <a:sym typeface="+mn-ea"/>
              </a:rPr>
              <a:t>：Simple </a:t>
            </a:r>
            <a:r>
              <a:rPr lang="en-US" altLang="zh-CN">
                <a:ea typeface="宋体" panose="02010600030101010101" pitchFamily="2" charset="-122"/>
                <a:sym typeface="+mn-ea"/>
              </a:rPr>
              <a:t>and </a:t>
            </a:r>
            <a:r>
              <a:rPr lang="en-GB">
                <a:sym typeface="+mn-ea"/>
              </a:rPr>
              <a:t>Easy to                     </a:t>
            </a:r>
            <a:r>
              <a:rPr lang="en-US" altLang="en-GB">
                <a:sym typeface="+mn-ea"/>
              </a:rPr>
              <a:t>		        </a:t>
            </a:r>
            <a:r>
              <a:rPr lang="en-GB">
                <a:sym typeface="+mn-ea"/>
              </a:rPr>
              <a:t>implement</a:t>
            </a:r>
            <a:endParaRPr lang="en-GB">
              <a:sym typeface="+mn-ea"/>
            </a:endParaRPr>
          </a:p>
          <a:p>
            <a:pPr marL="457200" lvl="0" indent="-381000" algn="l" rtl="0">
              <a:spcBef>
                <a:spcPts val="0"/>
              </a:spcBef>
              <a:spcAft>
                <a:spcPts val="0"/>
              </a:spcAft>
              <a:buSzPts val="2400"/>
              <a:buChar char="▧"/>
            </a:pPr>
            <a:r>
              <a:rPr lang="en-GB"/>
              <a:t>Limitations</a:t>
            </a:r>
            <a:r>
              <a:rPr lang="zh-CN" altLang="en-GB">
                <a:ea typeface="宋体" panose="02010600030101010101" pitchFamily="2" charset="-122"/>
              </a:rPr>
              <a:t>：Time consuming</a:t>
            </a:r>
            <a:endParaRPr lang="zh-CN" altLang="en-GB">
              <a:ea typeface="宋体" panose="02010600030101010101" pitchFamily="2" charset="-122"/>
            </a:endParaRPr>
          </a:p>
          <a:p>
            <a:pPr marL="0" lvl="0" indent="0" algn="l" rtl="0">
              <a:spcBef>
                <a:spcPts val="600"/>
              </a:spcBef>
              <a:spcAft>
                <a:spcPts val="0"/>
              </a:spcAft>
              <a:buNone/>
            </a:pPr>
            <a:endParaRPr lang="en-GB"/>
          </a:p>
        </p:txBody>
      </p:sp>
      <p:sp>
        <p:nvSpPr>
          <p:cNvPr id="184" name="Google Shape;184;p41"/>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81" name="Shape 181"/>
        <p:cNvGrpSpPr/>
        <p:nvPr/>
      </p:nvGrpSpPr>
      <p:grpSpPr>
        <a:xfrm>
          <a:off x="0" y="0"/>
          <a:ext cx="0" cy="0"/>
          <a:chOff x="0" y="0"/>
          <a:chExt cx="0" cy="0"/>
        </a:xfrm>
      </p:grpSpPr>
      <p:sp>
        <p:nvSpPr>
          <p:cNvPr id="182" name="Google Shape;182;p41"/>
          <p:cNvSpPr txBox="1"/>
          <p:nvPr>
            <p:ph type="title"/>
          </p:nvPr>
        </p:nvSpPr>
        <p:spPr>
          <a:xfrm>
            <a:off x="1027950" y="689775"/>
            <a:ext cx="7088100" cy="91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R-CNN</a:t>
            </a:r>
            <a:endParaRPr lang="en-GB"/>
          </a:p>
        </p:txBody>
      </p:sp>
      <p:sp>
        <p:nvSpPr>
          <p:cNvPr id="183" name="Google Shape;183;p41"/>
          <p:cNvSpPr txBox="1"/>
          <p:nvPr>
            <p:ph type="body" idx="1"/>
          </p:nvPr>
        </p:nvSpPr>
        <p:spPr>
          <a:xfrm>
            <a:off x="1070325" y="1918650"/>
            <a:ext cx="7056300" cy="40830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GB">
                <a:sym typeface="+mn-ea"/>
              </a:rPr>
              <a:t>Advantages</a:t>
            </a:r>
            <a:r>
              <a:rPr lang="zh-CN" altLang="en-GB">
                <a:ea typeface="宋体" panose="02010600030101010101" pitchFamily="2" charset="-122"/>
                <a:sym typeface="+mn-ea"/>
              </a:rPr>
              <a:t>：</a:t>
            </a:r>
            <a:r>
              <a:rPr>
                <a:sym typeface="+mn-ea"/>
              </a:rPr>
              <a:t>Number of regions proposed </a:t>
            </a:r>
            <a:r>
              <a:rPr lang="en-US">
                <a:sym typeface="+mn-ea"/>
              </a:rPr>
              <a:t>		         </a:t>
            </a:r>
            <a:r>
              <a:rPr>
                <a:sym typeface="+mn-ea"/>
              </a:rPr>
              <a:t>is less as compared with </a:t>
            </a:r>
            <a:r>
              <a:rPr lang="en-US">
                <a:sym typeface="+mn-ea"/>
              </a:rPr>
              <a:t>			         </a:t>
            </a:r>
            <a:r>
              <a:rPr>
                <a:sym typeface="+mn-ea"/>
              </a:rPr>
              <a:t>sliding window technique</a:t>
            </a:r>
            <a:r>
              <a:rPr lang="en-US">
                <a:sym typeface="+mn-ea"/>
              </a:rPr>
              <a:t>.</a:t>
            </a:r>
            <a:endParaRPr>
              <a:sym typeface="+mn-ea"/>
            </a:endParaRPr>
          </a:p>
          <a:p>
            <a:pPr marL="457200" lvl="0" indent="-381000" algn="l" rtl="0">
              <a:spcBef>
                <a:spcPts val="600"/>
              </a:spcBef>
              <a:spcAft>
                <a:spcPts val="0"/>
              </a:spcAft>
              <a:buSzPts val="2400"/>
              <a:buChar char="▧"/>
            </a:pPr>
            <a:r>
              <a:rPr lang="en-GB"/>
              <a:t>Limitations</a:t>
            </a:r>
            <a:r>
              <a:rPr lang="zh-CN" altLang="en-GB">
                <a:ea typeface="宋体" panose="02010600030101010101" pitchFamily="2" charset="-122"/>
              </a:rPr>
              <a:t>：Multi-stage training </a:t>
            </a:r>
            <a:endParaRPr lang="zh-CN" altLang="en-GB">
              <a:ea typeface="宋体" panose="02010600030101010101" pitchFamily="2" charset="-122"/>
            </a:endParaRPr>
          </a:p>
          <a:p>
            <a:pPr marL="76200" lvl="0" indent="0" algn="l" rtl="0">
              <a:spcBef>
                <a:spcPts val="600"/>
              </a:spcBef>
              <a:spcAft>
                <a:spcPts val="0"/>
              </a:spcAft>
              <a:buSzPts val="2400"/>
              <a:buNone/>
            </a:pPr>
            <a:r>
              <a:rPr lang="zh-CN" altLang="en-GB">
                <a:ea typeface="宋体" panose="02010600030101010101" pitchFamily="2" charset="-122"/>
              </a:rPr>
              <a:t>                             Expensive training in terms of </a:t>
            </a:r>
            <a:endParaRPr lang="zh-CN" altLang="en-GB">
              <a:ea typeface="宋体" panose="02010600030101010101" pitchFamily="2" charset="-122"/>
            </a:endParaRPr>
          </a:p>
          <a:p>
            <a:pPr marL="76200" lvl="0" indent="0" algn="l" rtl="0">
              <a:spcBef>
                <a:spcPts val="600"/>
              </a:spcBef>
              <a:spcAft>
                <a:spcPts val="0"/>
              </a:spcAft>
              <a:buSzPts val="2400"/>
              <a:buNone/>
            </a:pPr>
            <a:r>
              <a:rPr lang="zh-CN" altLang="en-GB">
                <a:ea typeface="宋体" panose="02010600030101010101" pitchFamily="2" charset="-122"/>
              </a:rPr>
              <a:t>                             space and time </a:t>
            </a:r>
            <a:endParaRPr lang="zh-CN" altLang="en-GB">
              <a:ea typeface="宋体" panose="02010600030101010101" pitchFamily="2" charset="-122"/>
            </a:endParaRPr>
          </a:p>
          <a:p>
            <a:pPr marL="76200" lvl="0" indent="0" algn="l" rtl="0">
              <a:spcBef>
                <a:spcPts val="600"/>
              </a:spcBef>
              <a:spcAft>
                <a:spcPts val="0"/>
              </a:spcAft>
              <a:buSzPts val="2400"/>
              <a:buNone/>
            </a:pPr>
            <a:r>
              <a:rPr lang="zh-CN" altLang="en-GB">
                <a:ea typeface="宋体" panose="02010600030101010101" pitchFamily="2" charset="-122"/>
              </a:rPr>
              <a:t>                             Slow object detection</a:t>
            </a:r>
            <a:endParaRPr lang="zh-CN" altLang="en-GB">
              <a:ea typeface="宋体" panose="02010600030101010101" pitchFamily="2" charset="-122"/>
            </a:endParaRPr>
          </a:p>
          <a:p>
            <a:pPr marL="0" lvl="0" indent="0" algn="l" rtl="0">
              <a:spcBef>
                <a:spcPts val="600"/>
              </a:spcBef>
              <a:spcAft>
                <a:spcPts val="0"/>
              </a:spcAft>
              <a:buNone/>
            </a:pPr>
            <a:endParaRPr lang="en-GB"/>
          </a:p>
        </p:txBody>
      </p:sp>
      <p:sp>
        <p:nvSpPr>
          <p:cNvPr id="184" name="Google Shape;184;p41"/>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1" name="图片 0"/>
          <p:cNvPicPr>
            <a:picLocks noChangeAspect="1"/>
          </p:cNvPicPr>
          <p:nvPr/>
        </p:nvPicPr>
        <p:blipFill>
          <a:blip r:embed="rId1"/>
          <a:stretch>
            <a:fillRect/>
          </a:stretch>
        </p:blipFill>
        <p:spPr>
          <a:xfrm>
            <a:off x="1522730" y="1767840"/>
            <a:ext cx="6316980" cy="3948430"/>
          </a:xfrm>
          <a:prstGeom prst="rect">
            <a:avLst/>
          </a:prstGeom>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81" name="Shape 181"/>
        <p:cNvGrpSpPr/>
        <p:nvPr/>
      </p:nvGrpSpPr>
      <p:grpSpPr>
        <a:xfrm>
          <a:off x="0" y="0"/>
          <a:ext cx="0" cy="0"/>
          <a:chOff x="0" y="0"/>
          <a:chExt cx="0" cy="0"/>
        </a:xfrm>
      </p:grpSpPr>
      <p:sp>
        <p:nvSpPr>
          <p:cNvPr id="182" name="Google Shape;182;p41"/>
          <p:cNvSpPr txBox="1"/>
          <p:nvPr>
            <p:ph type="title"/>
          </p:nvPr>
        </p:nvSpPr>
        <p:spPr>
          <a:xfrm>
            <a:off x="1027950" y="689775"/>
            <a:ext cx="7088100" cy="91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 SPP-net</a:t>
            </a:r>
            <a:endParaRPr lang="en-GB"/>
          </a:p>
        </p:txBody>
      </p:sp>
      <p:sp>
        <p:nvSpPr>
          <p:cNvPr id="183" name="Google Shape;183;p41"/>
          <p:cNvSpPr txBox="1"/>
          <p:nvPr>
            <p:ph type="body" idx="1"/>
          </p:nvPr>
        </p:nvSpPr>
        <p:spPr>
          <a:xfrm>
            <a:off x="1070325" y="1918650"/>
            <a:ext cx="7056300" cy="40830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GB">
                <a:sym typeface="+mn-ea"/>
              </a:rPr>
              <a:t>Advantages</a:t>
            </a:r>
            <a:r>
              <a:rPr lang="zh-CN" altLang="en-GB">
                <a:ea typeface="宋体" panose="02010600030101010101" pitchFamily="2" charset="-122"/>
                <a:sym typeface="+mn-ea"/>
              </a:rPr>
              <a:t>：</a:t>
            </a:r>
            <a:r>
              <a:rPr>
                <a:sym typeface="+mn-ea"/>
              </a:rPr>
              <a:t>Faster than R-CNN </a:t>
            </a:r>
            <a:endParaRPr>
              <a:sym typeface="+mn-ea"/>
            </a:endParaRPr>
          </a:p>
          <a:p>
            <a:pPr marL="76200" lvl="0" indent="0" algn="l" rtl="0">
              <a:spcBef>
                <a:spcPts val="600"/>
              </a:spcBef>
              <a:spcAft>
                <a:spcPts val="0"/>
              </a:spcAft>
              <a:buSzPts val="2400"/>
              <a:buNone/>
            </a:pPr>
            <a:r>
              <a:rPr>
                <a:sym typeface="+mn-ea"/>
              </a:rPr>
              <a:t>                              Avoid repeated computation </a:t>
            </a:r>
            <a:r>
              <a:rPr lang="en-US">
                <a:sym typeface="+mn-ea"/>
              </a:rPr>
              <a:t>		        </a:t>
            </a:r>
            <a:r>
              <a:rPr>
                <a:sym typeface="+mn-ea"/>
              </a:rPr>
              <a:t>of features.</a:t>
            </a:r>
            <a:endParaRPr>
              <a:sym typeface="+mn-ea"/>
            </a:endParaRPr>
          </a:p>
          <a:p>
            <a:pPr marL="457200" lvl="0" indent="-381000" algn="l" rtl="0">
              <a:spcBef>
                <a:spcPts val="600"/>
              </a:spcBef>
              <a:spcAft>
                <a:spcPts val="0"/>
              </a:spcAft>
              <a:buSzPts val="2400"/>
              <a:buChar char="▧"/>
            </a:pPr>
            <a:r>
              <a:rPr lang="en-GB"/>
              <a:t>Limitations</a:t>
            </a:r>
            <a:r>
              <a:rPr lang="zh-CN" altLang="en-GB">
                <a:ea typeface="宋体" panose="02010600030101010101" pitchFamily="2" charset="-122"/>
              </a:rPr>
              <a:t>：Reduced accuracy for very </a:t>
            </a:r>
            <a:r>
              <a:rPr lang="en-US" altLang="zh-CN">
                <a:ea typeface="宋体" panose="02010600030101010101" pitchFamily="2" charset="-122"/>
              </a:rPr>
              <a:t>			       </a:t>
            </a:r>
            <a:r>
              <a:rPr lang="zh-CN" altLang="en-GB">
                <a:ea typeface="宋体" panose="02010600030101010101" pitchFamily="2" charset="-122"/>
              </a:rPr>
              <a:t>deep neural network</a:t>
            </a:r>
            <a:r>
              <a:rPr lang="en-US" altLang="zh-CN">
                <a:ea typeface="宋体" panose="02010600030101010101" pitchFamily="2" charset="-122"/>
              </a:rPr>
              <a:t>.</a:t>
            </a:r>
            <a:endParaRPr lang="en-US" altLang="zh-CN">
              <a:ea typeface="宋体" panose="02010600030101010101" pitchFamily="2" charset="-122"/>
            </a:endParaRPr>
          </a:p>
        </p:txBody>
      </p:sp>
      <p:sp>
        <p:nvSpPr>
          <p:cNvPr id="184" name="Google Shape;184;p41"/>
          <p:cNvSpPr txBox="1"/>
          <p:nvPr>
            <p:ph type="sldNum" idx="12"/>
          </p:nvPr>
        </p:nvSpPr>
        <p:spPr>
          <a:xfrm>
            <a:off x="4348076" y="6383554"/>
            <a:ext cx="548700" cy="39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1" name="图片 0"/>
          <p:cNvPicPr>
            <a:picLocks noChangeAspect="1"/>
          </p:cNvPicPr>
          <p:nvPr/>
        </p:nvPicPr>
        <p:blipFill>
          <a:blip r:embed="rId1"/>
          <a:stretch>
            <a:fillRect/>
          </a:stretch>
        </p:blipFill>
        <p:spPr>
          <a:xfrm>
            <a:off x="1492250" y="1600200"/>
            <a:ext cx="6260465" cy="3824605"/>
          </a:xfrm>
          <a:prstGeom prst="rect">
            <a:avLst/>
          </a:prstGeom>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rincul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2966</Words>
  <Application>WPS 演示</Application>
  <PresentationFormat/>
  <Paragraphs>135</Paragraphs>
  <Slides>19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19</vt:i4>
      </vt:variant>
    </vt:vector>
  </HeadingPairs>
  <TitlesOfParts>
    <vt:vector size="28" baseType="lpstr">
      <vt:lpstr>Arial</vt:lpstr>
      <vt:lpstr>宋体</vt:lpstr>
      <vt:lpstr>Wingdings</vt:lpstr>
      <vt:lpstr>Arial</vt:lpstr>
      <vt:lpstr>Shadows Into Light</vt:lpstr>
      <vt:lpstr>Varela Round</vt:lpstr>
      <vt:lpstr>微软雅黑</vt:lpstr>
      <vt:lpstr>Arial Unicode MS</vt:lpstr>
      <vt:lpstr>Trinculo template</vt:lpstr>
      <vt:lpstr>An Overview of Deep Learning Based Object  Detection Techniques</vt:lpstr>
      <vt:lpstr>CONSIST</vt:lpstr>
      <vt:lpstr>INTRODUCTION</vt:lpstr>
      <vt:lpstr>PowerPoint 演示文稿</vt:lpstr>
      <vt:lpstr>PowerPoint 演示文稿</vt:lpstr>
      <vt:lpstr>TECHNIQUES EMPLOYED</vt:lpstr>
      <vt:lpstr>Sliding Window</vt:lpstr>
      <vt:lpstr>R-CNN</vt:lpstr>
      <vt:lpstr> SPP-net</vt:lpstr>
      <vt:lpstr>Fast R-CNN</vt:lpstr>
      <vt:lpstr>Faster R-CNN (RPN+Fast R-CNN)</vt:lpstr>
      <vt:lpstr>Faster R-CNN (RPN+Fast R-CNN)</vt:lpstr>
      <vt:lpstr>FPN</vt:lpstr>
      <vt:lpstr>YOLO</vt:lpstr>
      <vt:lpstr>III. APPLICATIONS OF OBJECT DETECTION</vt:lpstr>
      <vt:lpstr>IV. COMPARATIVE STUDY</vt:lpstr>
      <vt:lpstr>V. SCOPE OF OBJECT DETECTION</vt:lpstr>
      <vt:lpstr>VI. CONCLUSION</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Overview of Deep Learning Based Object  Detection Techniques</dc:title>
  <dc:creator/>
  <cp:lastModifiedBy>不考上研不改微信名</cp:lastModifiedBy>
  <cp:revision>8</cp:revision>
  <dcterms:created xsi:type="dcterms:W3CDTF">2019-10-22T09:45:00Z</dcterms:created>
  <dcterms:modified xsi:type="dcterms:W3CDTF">2019-10-24T07:54:17Z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